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2" r:id="rId2"/>
  </p:sldMasterIdLst>
  <p:notesMasterIdLst>
    <p:notesMasterId r:id="rId18"/>
  </p:notesMasterIdLst>
  <p:sldIdLst>
    <p:sldId id="141168519" r:id="rId3"/>
    <p:sldId id="256" r:id="rId4"/>
    <p:sldId id="1965" r:id="rId5"/>
    <p:sldId id="141168521" r:id="rId6"/>
    <p:sldId id="257" r:id="rId7"/>
    <p:sldId id="265" r:id="rId8"/>
    <p:sldId id="260" r:id="rId9"/>
    <p:sldId id="262" r:id="rId10"/>
    <p:sldId id="264" r:id="rId11"/>
    <p:sldId id="141168520" r:id="rId12"/>
    <p:sldId id="141168524" r:id="rId13"/>
    <p:sldId id="141168523" r:id="rId14"/>
    <p:sldId id="141168526" r:id="rId15"/>
    <p:sldId id="297" r:id="rId16"/>
    <p:sldId id="270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IBM Plex Sans"/>
        <a:ea typeface="IBM Plex Sans"/>
        <a:cs typeface="IBM Plex Sans"/>
        <a:sym typeface="IBM Plex San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IBM Plex Sans"/>
        <a:ea typeface="IBM Plex Sans"/>
        <a:cs typeface="IBM Plex Sans"/>
        <a:sym typeface="IBM Plex San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IBM Plex Sans"/>
        <a:ea typeface="IBM Plex Sans"/>
        <a:cs typeface="IBM Plex Sans"/>
        <a:sym typeface="IBM Plex San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IBM Plex Sans"/>
        <a:ea typeface="IBM Plex Sans"/>
        <a:cs typeface="IBM Plex Sans"/>
        <a:sym typeface="IBM Plex San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IBM Plex Sans"/>
        <a:ea typeface="IBM Plex Sans"/>
        <a:cs typeface="IBM Plex Sans"/>
        <a:sym typeface="IBM Plex San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IBM Plex Sans"/>
        <a:ea typeface="IBM Plex Sans"/>
        <a:cs typeface="IBM Plex Sans"/>
        <a:sym typeface="IBM Plex San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IBM Plex Sans"/>
        <a:ea typeface="IBM Plex Sans"/>
        <a:cs typeface="IBM Plex Sans"/>
        <a:sym typeface="IBM Plex San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IBM Plex Sans"/>
        <a:ea typeface="IBM Plex Sans"/>
        <a:cs typeface="IBM Plex Sans"/>
        <a:sym typeface="IBM Plex San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IBM Plex Sans"/>
        <a:ea typeface="IBM Plex Sans"/>
        <a:cs typeface="IBM Plex Sans"/>
        <a:sym typeface="IBM Plex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6D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D1FF"/>
          </a:solidFill>
        </a:fill>
      </a:tcStyle>
    </a:wholeTbl>
    <a:band2H>
      <a:tcTxStyle/>
      <a:tcStyle>
        <a:tcBdr/>
        <a:fill>
          <a:solidFill>
            <a:srgbClr val="E6EAF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FEE"/>
          </a:solidFill>
        </a:fill>
      </a:tcStyle>
    </a:wholeTbl>
    <a:band2H>
      <a:tcTxStyle/>
      <a:tcStyle>
        <a:tcBdr/>
        <a:fill>
          <a:solidFill>
            <a:srgbClr val="E7F7F7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4FBFF"/>
          </a:solidFill>
        </a:fill>
      </a:tcStyle>
    </a:wholeTbl>
    <a:band2H>
      <a:tcTxStyle/>
      <a:tcStyle>
        <a:tcBdr/>
        <a:fill>
          <a:solidFill>
            <a:srgbClr val="FAFDF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000000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1"/>
    <p:restoredTop sz="87970" autoAdjust="0"/>
  </p:normalViewPr>
  <p:slideViewPr>
    <p:cSldViewPr snapToGrid="0" snapToObjects="1">
      <p:cViewPr varScale="1">
        <p:scale>
          <a:sx n="100" d="100"/>
          <a:sy n="100" d="100"/>
        </p:scale>
        <p:origin x="1312" y="120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420722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86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13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 dirty="0"/>
              <a:t>§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12577-A509-C146-9DAD-3C328486BF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17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 dirty="0"/>
              <a:t>The link is </a:t>
            </a:r>
            <a:r>
              <a:rPr lang="en-US" dirty="0">
                <a:solidFill>
                  <a:schemeClr val="bg1"/>
                </a:solidFill>
              </a:rPr>
              <a:t>case sensitive</a:t>
            </a:r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12577-A509-C146-9DAD-3C328486BF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84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1330110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633485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15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r>
              <a:rPr lang="en-SA" dirty="0"/>
              <a:t>Has to be modified </a:t>
            </a:r>
          </a:p>
        </p:txBody>
      </p:sp>
    </p:spTree>
    <p:extLst>
      <p:ext uri="{BB962C8B-B14F-4D97-AF65-F5344CB8AC3E}">
        <p14:creationId xmlns:p14="http://schemas.microsoft.com/office/powerpoint/2010/main" val="266060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112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39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41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6"/>
          <p:cNvSpPr/>
          <p:nvPr/>
        </p:nvSpPr>
        <p:spPr>
          <a:xfrm>
            <a:off x="0" y="1718733"/>
            <a:ext cx="12192000" cy="513926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>
              <a:defRPr sz="1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280415" y="265102"/>
            <a:ext cx="5522978" cy="57410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</a:lvl1pPr>
          </a:lstStyle>
          <a:p>
            <a:r>
              <a:t>Title Text</a:t>
            </a:r>
          </a:p>
        </p:txBody>
      </p:sp>
      <p:pic>
        <p:nvPicPr>
          <p:cNvPr id="58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942" y="6259676"/>
            <a:ext cx="685062" cy="271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6" y="6254496"/>
            <a:ext cx="2560321" cy="355192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280415" y="234040"/>
            <a:ext cx="5522978" cy="576036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88608" y="268224"/>
            <a:ext cx="2450593" cy="57261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7" y="268223"/>
            <a:ext cx="2450593" cy="5726178"/>
          </a:xfrm>
          <a:prstGeom prst="rect">
            <a:avLst/>
          </a:prstGeom>
        </p:spPr>
        <p:txBody>
          <a:bodyPr>
            <a:normAutofit/>
          </a:bodyPr>
          <a:lstStyle/>
          <a:p>
            <a:pPr rtl="0">
              <a:defRPr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1F4F7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 algn="ctr">
              <a:defRPr sz="1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1" name="Title Text"/>
          <p:cNvSpPr txBox="1">
            <a:spLocks noGrp="1"/>
          </p:cNvSpPr>
          <p:nvPr>
            <p:ph type="title"/>
          </p:nvPr>
        </p:nvSpPr>
        <p:spPr>
          <a:xfrm>
            <a:off x="280415" y="234040"/>
            <a:ext cx="5522886" cy="576036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88608" y="268224"/>
            <a:ext cx="5498592" cy="57261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icture Placeholder 6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280415" y="234040"/>
            <a:ext cx="5522978" cy="576036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Text"/>
          <p:cNvSpPr txBox="1">
            <a:spLocks noGrp="1"/>
          </p:cNvSpPr>
          <p:nvPr>
            <p:ph type="title"/>
          </p:nvPr>
        </p:nvSpPr>
        <p:spPr>
          <a:xfrm>
            <a:off x="280415" y="234040"/>
            <a:ext cx="5522978" cy="576036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Text"/>
          <p:cNvSpPr txBox="1">
            <a:spLocks noGrp="1"/>
          </p:cNvSpPr>
          <p:nvPr>
            <p:ph type="title"/>
          </p:nvPr>
        </p:nvSpPr>
        <p:spPr>
          <a:xfrm>
            <a:off x="280415" y="234040"/>
            <a:ext cx="5522978" cy="10728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1"/>
          </a:solidFill>
        </p:spPr>
        <p:txBody>
          <a:bodyPr lIns="201168" tIns="201168" rIns="201168" bIns="201168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Title Text"/>
          <p:cNvSpPr txBox="1">
            <a:spLocks noGrp="1"/>
          </p:cNvSpPr>
          <p:nvPr>
            <p:ph type="title"/>
          </p:nvPr>
        </p:nvSpPr>
        <p:spPr>
          <a:xfrm>
            <a:off x="280415" y="234040"/>
            <a:ext cx="5522978" cy="10728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8" name="Text Placeholder 7"/>
          <p:cNvSpPr>
            <a:spLocks noGrp="1"/>
          </p:cNvSpPr>
          <p:nvPr>
            <p:ph type="body" sz="half" idx="13"/>
          </p:nvPr>
        </p:nvSpPr>
        <p:spPr>
          <a:xfrm>
            <a:off x="292608" y="1658111"/>
            <a:ext cx="5498592" cy="4336289"/>
          </a:xfrm>
          <a:prstGeom prst="rect">
            <a:avLst/>
          </a:prstGeom>
        </p:spPr>
        <p:txBody>
          <a:bodyPr>
            <a:normAutofit/>
          </a:bodyPr>
          <a:lstStyle/>
          <a:p>
            <a:pPr rtl="0">
              <a:defRPr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0" y="0"/>
            <a:ext cx="3048000" cy="3429000"/>
          </a:xfrm>
          <a:prstGeom prst="rect">
            <a:avLst/>
          </a:prstGeom>
          <a:solidFill>
            <a:srgbClr val="FFFFFF"/>
          </a:solidFill>
        </p:spPr>
        <p:txBody>
          <a:bodyPr lIns="201168" tIns="201168" rIns="201168" bIns="20116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6096000" cy="3429003"/>
          </a:xfrm>
          <a:prstGeom prst="rect">
            <a:avLst/>
          </a:prstGeom>
          <a:solidFill>
            <a:srgbClr val="FFFFFF"/>
          </a:solidFill>
        </p:spPr>
        <p:txBody>
          <a:bodyPr lIns="173736" tIns="173736" rIns="173736" bIns="173736">
            <a:normAutofit/>
          </a:bodyPr>
          <a:lstStyle/>
          <a:p>
            <a:r>
              <a:t>Title Text</a:t>
            </a:r>
          </a:p>
        </p:txBody>
      </p:sp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0" y="3426883"/>
            <a:ext cx="3048000" cy="3431117"/>
          </a:xfrm>
          <a:prstGeom prst="rect">
            <a:avLst/>
          </a:prstGeom>
          <a:solidFill>
            <a:schemeClr val="accent2"/>
          </a:solidFill>
        </p:spPr>
        <p:txBody>
          <a:bodyPr lIns="201168" tIns="201168" rIns="201168" bIns="20116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5" name="Title Text"/>
          <p:cNvSpPr txBox="1">
            <a:spLocks noGrp="1"/>
          </p:cNvSpPr>
          <p:nvPr>
            <p:ph type="title"/>
          </p:nvPr>
        </p:nvSpPr>
        <p:spPr>
          <a:xfrm>
            <a:off x="0" y="-2"/>
            <a:ext cx="12192000" cy="3425952"/>
          </a:xfrm>
          <a:prstGeom prst="rect">
            <a:avLst/>
          </a:prstGeom>
          <a:solidFill>
            <a:srgbClr val="FFFFFF"/>
          </a:solidFill>
        </p:spPr>
        <p:txBody>
          <a:bodyPr lIns="137160" tIns="137160" rIns="137160" bIns="137160">
            <a:normAutofit/>
          </a:bodyPr>
          <a:lstStyle>
            <a:lvl1pPr>
              <a:lnSpc>
                <a:spcPts val="7200"/>
              </a:lnSpc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39" name="Group 10"/>
          <p:cNvGrpSpPr/>
          <p:nvPr/>
        </p:nvGrpSpPr>
        <p:grpSpPr>
          <a:xfrm>
            <a:off x="6118788" y="3707362"/>
            <a:ext cx="3013817" cy="2287038"/>
            <a:chOff x="0" y="0"/>
            <a:chExt cx="3013816" cy="2287036"/>
          </a:xfrm>
        </p:grpSpPr>
        <p:sp>
          <p:nvSpPr>
            <p:cNvPr id="237" name="Straight Connector 13"/>
            <p:cNvSpPr/>
            <p:nvPr/>
          </p:nvSpPr>
          <p:spPr>
            <a:xfrm flipH="1">
              <a:off x="-1" y="0"/>
              <a:ext cx="1" cy="228703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8" name="Straight Connector 14"/>
            <p:cNvSpPr/>
            <p:nvPr/>
          </p:nvSpPr>
          <p:spPr>
            <a:xfrm flipH="1">
              <a:off x="3013815" y="0"/>
              <a:ext cx="1" cy="228703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40" name="Straight Connector 15"/>
          <p:cNvSpPr/>
          <p:nvPr/>
        </p:nvSpPr>
        <p:spPr>
          <a:xfrm flipH="1">
            <a:off x="3070787" y="3707362"/>
            <a:ext cx="1" cy="2287038"/>
          </a:xfrm>
          <a:prstGeom prst="line">
            <a:avLst/>
          </a:prstGeom>
          <a:ln w="6350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icture Placeholder 5"/>
          <p:cNvSpPr>
            <a:spLocks noGrp="1"/>
          </p:cNvSpPr>
          <p:nvPr>
            <p:ph type="pic" idx="13"/>
          </p:nvPr>
        </p:nvSpPr>
        <p:spPr>
          <a:xfrm>
            <a:off x="0" y="1718733"/>
            <a:ext cx="12192000" cy="513926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48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718734"/>
          </a:xfrm>
          <a:prstGeom prst="rect">
            <a:avLst/>
          </a:prstGeom>
          <a:solidFill>
            <a:srgbClr val="FFFFFF"/>
          </a:solidFill>
        </p:spPr>
        <p:txBody>
          <a:bodyPr lIns="173736" tIns="173736" rIns="173736" bIns="173736">
            <a:normAutofit/>
          </a:bodyPr>
          <a:lstStyle/>
          <a:p>
            <a:r>
              <a:t>Title Text</a:t>
            </a:r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icture Placeholder 8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5130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-3" y="5130800"/>
            <a:ext cx="5791204" cy="863600"/>
          </a:xfrm>
          <a:prstGeom prst="rect">
            <a:avLst/>
          </a:prstGeom>
          <a:solidFill>
            <a:srgbClr val="FFFFFF"/>
          </a:solidFill>
        </p:spPr>
        <p:txBody>
          <a:bodyPr lIns="201168" tIns="201168" rIns="201168" bIns="201168">
            <a:normAutofit/>
          </a:bodyPr>
          <a:lstStyle>
            <a:lvl2pPr marL="304791" indent="-304791"/>
            <a:lvl3pPr marL="519982" indent="-251172"/>
            <a:lvl4pPr marL="924254" indent="-344302"/>
            <a:lvl5pPr marL="1147204" indent="-304791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292608" y="235635"/>
            <a:ext cx="5510785" cy="10728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200"/>
              </a:lnSpc>
              <a:spcBef>
                <a:spcPts val="1600"/>
              </a:spcBef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82879" y="1659938"/>
            <a:ext cx="5608322" cy="43230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12800"/>
              </a:lnSpc>
              <a:spcBef>
                <a:spcPts val="0"/>
              </a:spcBef>
              <a:defRPr sz="12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marL="1828751" indent="-1828751">
              <a:lnSpc>
                <a:spcPts val="12800"/>
              </a:lnSpc>
              <a:spcBef>
                <a:spcPts val="0"/>
              </a:spcBef>
              <a:defRPr sz="12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marL="1775841" indent="-1507032">
              <a:lnSpc>
                <a:spcPts val="12800"/>
              </a:lnSpc>
              <a:spcBef>
                <a:spcPts val="0"/>
              </a:spcBef>
              <a:defRPr sz="12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marL="2645767" indent="-2065815">
              <a:lnSpc>
                <a:spcPts val="12800"/>
              </a:lnSpc>
              <a:spcBef>
                <a:spcPts val="0"/>
              </a:spcBef>
              <a:defRPr sz="12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marL="2671164" indent="-1828751">
              <a:lnSpc>
                <a:spcPts val="12800"/>
              </a:lnSpc>
              <a:spcBef>
                <a:spcPts val="0"/>
              </a:spcBef>
              <a:defRPr sz="12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0"/>
            <a:ext cx="3048000" cy="6864096"/>
          </a:xfrm>
          <a:prstGeom prst="rect">
            <a:avLst/>
          </a:prstGeom>
          <a:solidFill>
            <a:srgbClr val="FFFFFF"/>
          </a:solidFill>
        </p:spPr>
        <p:txBody>
          <a:bodyPr lIns="201168" tIns="201168" rIns="201168" bIns="20116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7" name="Straight Connector 7"/>
          <p:cNvSpPr/>
          <p:nvPr/>
        </p:nvSpPr>
        <p:spPr>
          <a:xfrm flipH="1">
            <a:off x="6096000" y="323460"/>
            <a:ext cx="1" cy="5670940"/>
          </a:xfrm>
          <a:prstGeom prst="line">
            <a:avLst/>
          </a:prstGeom>
          <a:ln w="6350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8" name="Straight Connector 8"/>
          <p:cNvSpPr/>
          <p:nvPr/>
        </p:nvSpPr>
        <p:spPr>
          <a:xfrm flipH="1">
            <a:off x="9143999" y="323460"/>
            <a:ext cx="1" cy="5670940"/>
          </a:xfrm>
          <a:prstGeom prst="line">
            <a:avLst/>
          </a:prstGeom>
          <a:ln w="6350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Text"/>
          <p:cNvSpPr txBox="1">
            <a:spLocks noGrp="1"/>
          </p:cNvSpPr>
          <p:nvPr>
            <p:ph type="title"/>
          </p:nvPr>
        </p:nvSpPr>
        <p:spPr>
          <a:xfrm>
            <a:off x="280415" y="231647"/>
            <a:ext cx="5522978" cy="10728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92608" y="1658111"/>
            <a:ext cx="2450593" cy="43362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 Text"/>
          <p:cNvSpPr txBox="1">
            <a:spLocks noGrp="1"/>
          </p:cNvSpPr>
          <p:nvPr>
            <p:ph type="title"/>
          </p:nvPr>
        </p:nvSpPr>
        <p:spPr>
          <a:xfrm>
            <a:off x="280415" y="231647"/>
            <a:ext cx="5522978" cy="10728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92608" y="1658111"/>
            <a:ext cx="2450593" cy="43362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icture Placeholder 6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94" name="Title Text"/>
          <p:cNvSpPr txBox="1">
            <a:spLocks noGrp="1"/>
          </p:cNvSpPr>
          <p:nvPr>
            <p:ph type="title"/>
          </p:nvPr>
        </p:nvSpPr>
        <p:spPr>
          <a:xfrm>
            <a:off x="280415" y="231647"/>
            <a:ext cx="5522978" cy="10728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92608" y="1658111"/>
            <a:ext cx="2450593" cy="43362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40608" y="1658111"/>
            <a:ext cx="2450593" cy="4336289"/>
          </a:xfrm>
          <a:prstGeom prst="rect">
            <a:avLst/>
          </a:prstGeom>
        </p:spPr>
        <p:txBody>
          <a:bodyPr>
            <a:normAutofit/>
          </a:bodyPr>
          <a:lstStyle/>
          <a:p>
            <a:pPr rtl="0">
              <a:defRPr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itle Text"/>
          <p:cNvSpPr txBox="1">
            <a:spLocks noGrp="1"/>
          </p:cNvSpPr>
          <p:nvPr>
            <p:ph type="title"/>
          </p:nvPr>
        </p:nvSpPr>
        <p:spPr>
          <a:xfrm>
            <a:off x="280415" y="231647"/>
            <a:ext cx="5522978" cy="10728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92608" y="1658111"/>
            <a:ext cx="2450593" cy="43362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1"/>
            <a:ext cx="2450593" cy="4336289"/>
          </a:xfrm>
          <a:prstGeom prst="rect">
            <a:avLst/>
          </a:prstGeom>
        </p:spPr>
        <p:txBody>
          <a:bodyPr>
            <a:normAutofit/>
          </a:bodyPr>
          <a:lstStyle/>
          <a:p>
            <a:pPr rtl="0">
              <a:defRPr/>
            </a:pPr>
            <a:endParaRPr/>
          </a:p>
        </p:txBody>
      </p:sp>
      <p:sp>
        <p:nvSpPr>
          <p:cNvPr id="308" name="Text Placeholder 9"/>
          <p:cNvSpPr>
            <a:spLocks noGrp="1"/>
          </p:cNvSpPr>
          <p:nvPr>
            <p:ph type="body" sz="half" idx="14"/>
          </p:nvPr>
        </p:nvSpPr>
        <p:spPr>
          <a:xfrm>
            <a:off x="6374384" y="1633727"/>
            <a:ext cx="5512726" cy="4372866"/>
          </a:xfrm>
          <a:prstGeom prst="rect">
            <a:avLst/>
          </a:prstGeom>
        </p:spPr>
        <p:txBody>
          <a:bodyPr>
            <a:normAutofit/>
          </a:bodyPr>
          <a:lstStyle/>
          <a:p>
            <a:pPr rtl="0">
              <a:lnSpc>
                <a:spcPts val="3700"/>
              </a:lnSpc>
              <a:spcBef>
                <a:spcPts val="2400"/>
              </a:spcBef>
              <a:defRPr sz="3200">
                <a:latin typeface="IBM Plex Mono Light"/>
                <a:ea typeface="IBM Plex Mono Light"/>
                <a:cs typeface="IBM Plex Mono Light"/>
                <a:sym typeface="IBM Plex Mono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92608" y="268224"/>
            <a:ext cx="2450593" cy="57261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Text"/>
          <p:cNvSpPr txBox="1">
            <a:spLocks noGrp="1"/>
          </p:cNvSpPr>
          <p:nvPr>
            <p:ph type="title"/>
          </p:nvPr>
        </p:nvSpPr>
        <p:spPr>
          <a:xfrm>
            <a:off x="280415" y="234462"/>
            <a:ext cx="5522978" cy="10728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92608" y="1637339"/>
            <a:ext cx="5498592" cy="43570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00"/>
            </a:lvl1pPr>
            <a:lvl2pPr marL="0" indent="0">
              <a:buSzTx/>
              <a:buNone/>
              <a:defRPr sz="1300"/>
            </a:lvl2pPr>
            <a:lvl3pPr marL="0" indent="268809">
              <a:buSzTx/>
              <a:buNone/>
              <a:defRPr sz="1300"/>
            </a:lvl3pPr>
            <a:lvl4pPr marL="0" indent="579952">
              <a:buSzTx/>
              <a:buNone/>
              <a:defRPr sz="1300"/>
            </a:lvl4pPr>
            <a:lvl5pPr marL="0" indent="842411">
              <a:buSz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4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53" y="3089002"/>
            <a:ext cx="1704295" cy="679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icture Placeholder 6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xfrm>
            <a:off x="292608" y="235635"/>
            <a:ext cx="5510785" cy="10728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200"/>
              </a:lnSpc>
              <a:spcBef>
                <a:spcPts val="1600"/>
              </a:spcBef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82879" y="1659938"/>
            <a:ext cx="5608322" cy="43230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12800"/>
              </a:lnSpc>
              <a:spcBef>
                <a:spcPts val="0"/>
              </a:spcBef>
              <a:defRPr sz="12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marL="1828751" indent="-1828751">
              <a:lnSpc>
                <a:spcPts val="12800"/>
              </a:lnSpc>
              <a:spcBef>
                <a:spcPts val="0"/>
              </a:spcBef>
              <a:defRPr sz="12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marL="1775841" indent="-1507032">
              <a:lnSpc>
                <a:spcPts val="12800"/>
              </a:lnSpc>
              <a:spcBef>
                <a:spcPts val="0"/>
              </a:spcBef>
              <a:defRPr sz="12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marL="2645767" indent="-2065815">
              <a:lnSpc>
                <a:spcPts val="12800"/>
              </a:lnSpc>
              <a:spcBef>
                <a:spcPts val="0"/>
              </a:spcBef>
              <a:defRPr sz="12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marL="2671164" indent="-1828751">
              <a:lnSpc>
                <a:spcPts val="12800"/>
              </a:lnSpc>
              <a:spcBef>
                <a:spcPts val="0"/>
              </a:spcBef>
              <a:defRPr sz="12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-Width Cop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67640" y="192619"/>
            <a:ext cx="10358120" cy="1348931"/>
          </a:xfrm>
        </p:spPr>
        <p:txBody>
          <a:bodyPr/>
          <a:lstStyle>
            <a:lvl1pPr marL="0" indent="0">
              <a:buNone/>
              <a:defRPr sz="3200" b="0">
                <a:ln>
                  <a:noFill/>
                </a:ln>
                <a:solidFill>
                  <a:srgbClr val="0064FF"/>
                </a:solidFill>
                <a:latin typeface="Arial"/>
                <a:cs typeface="Arial"/>
              </a:defRPr>
            </a:lvl1pPr>
            <a:lvl2pPr>
              <a:defRPr>
                <a:ln>
                  <a:noFill/>
                </a:ln>
                <a:solidFill>
                  <a:schemeClr val="accent1"/>
                </a:solidFill>
              </a:defRPr>
            </a:lvl2pPr>
            <a:lvl3pPr>
              <a:defRPr>
                <a:ln>
                  <a:noFill/>
                </a:ln>
                <a:solidFill>
                  <a:schemeClr val="accent1"/>
                </a:solidFill>
              </a:defRPr>
            </a:lvl3pPr>
            <a:lvl4pPr>
              <a:defRPr>
                <a:ln>
                  <a:noFill/>
                </a:ln>
                <a:solidFill>
                  <a:schemeClr val="accent1"/>
                </a:solidFill>
              </a:defRPr>
            </a:lvl4pPr>
            <a:lvl5pPr>
              <a:defRPr>
                <a:ln>
                  <a:noFill/>
                </a:ln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67640" y="1693177"/>
            <a:ext cx="11863232" cy="3954959"/>
          </a:xfrm>
        </p:spPr>
        <p:txBody>
          <a:bodyPr>
            <a:normAutofit/>
          </a:bodyPr>
          <a:lstStyle>
            <a:lvl1pPr marL="228594" indent="-228594">
              <a:buFont typeface="Arial"/>
              <a:buChar char="•"/>
              <a:defRPr sz="16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 descr="BlockchainLogo_DarkGray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1" y="6352712"/>
            <a:ext cx="1797449" cy="195072"/>
          </a:xfrm>
          <a:prstGeom prst="rect">
            <a:avLst/>
          </a:prstGeom>
        </p:spPr>
      </p:pic>
      <p:pic>
        <p:nvPicPr>
          <p:cNvPr id="4" name="Picture 3" descr="IBMLogo_DarkGray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7405" y="6352712"/>
            <a:ext cx="523467" cy="195072"/>
          </a:xfrm>
          <a:prstGeom prst="rect">
            <a:avLst/>
          </a:prstGeom>
        </p:spPr>
      </p:pic>
      <p:pic>
        <p:nvPicPr>
          <p:cNvPr id="7" name="Picture 6" descr="BLOCKCHAIN4_MARK_BLU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023333" y="347127"/>
            <a:ext cx="1162049" cy="85302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1416925" y="6560657"/>
            <a:ext cx="704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3620BF-9500-5846-90F5-A7283DB76046}" type="slidenum">
              <a:rPr lang="en-US" sz="1200" smtClean="0">
                <a:solidFill>
                  <a:schemeClr val="accent3"/>
                </a:solidFill>
              </a:rPr>
              <a:pPr algn="r"/>
              <a:t>‹#›</a:t>
            </a:fld>
            <a:endParaRPr lang="en-US" sz="1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623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463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37339"/>
            <a:ext cx="5498592" cy="4357060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4234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718733"/>
            <a:ext cx="12192000" cy="5139267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5102"/>
            <a:ext cx="5522976" cy="574108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6943" y="6259676"/>
            <a:ext cx="685061" cy="271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96" y="6254497"/>
            <a:ext cx="2560320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34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246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/>
            </a:lvl1pPr>
            <a:lvl2pPr marL="0" indent="0">
              <a:spcBef>
                <a:spcPts val="0"/>
              </a:spcBef>
              <a:spcAft>
                <a:spcPts val="800"/>
              </a:spcAft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/>
            </a:lvl1pPr>
            <a:lvl2pPr marL="0" indent="0">
              <a:spcBef>
                <a:spcPts val="0"/>
              </a:spcBef>
              <a:spcAft>
                <a:spcPts val="800"/>
              </a:spcAft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7656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35635"/>
            <a:ext cx="5510784" cy="1072896"/>
          </a:xfrm>
        </p:spPr>
        <p:txBody>
          <a:bodyPr/>
          <a:lstStyle>
            <a:lvl1pPr>
              <a:lnSpc>
                <a:spcPts val="3200"/>
              </a:lnSpc>
              <a:spcAft>
                <a:spcPts val="1600"/>
              </a:spcAft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659939"/>
            <a:ext cx="5608320" cy="4323067"/>
          </a:xfrm>
        </p:spPr>
        <p:txBody>
          <a:bodyPr/>
          <a:lstStyle>
            <a:lvl1pPr>
              <a:lnSpc>
                <a:spcPts val="12800"/>
              </a:lnSpc>
              <a:spcAft>
                <a:spcPts val="0"/>
              </a:spcAft>
              <a:defRPr sz="128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4403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35635"/>
            <a:ext cx="5510784" cy="1072896"/>
          </a:xfrm>
        </p:spPr>
        <p:txBody>
          <a:bodyPr/>
          <a:lstStyle>
            <a:lvl1pPr>
              <a:lnSpc>
                <a:spcPts val="3200"/>
              </a:lnSpc>
              <a:spcAft>
                <a:spcPts val="1600"/>
              </a:spcAft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659939"/>
            <a:ext cx="5608320" cy="4323067"/>
          </a:xfrm>
        </p:spPr>
        <p:txBody>
          <a:bodyPr/>
          <a:lstStyle>
            <a:lvl1pPr>
              <a:lnSpc>
                <a:spcPts val="12800"/>
              </a:lnSpc>
              <a:spcAft>
                <a:spcPts val="0"/>
              </a:spcAft>
              <a:defRPr sz="128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52568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231649"/>
            <a:ext cx="11704229" cy="5735751"/>
          </a:xfrm>
        </p:spPr>
        <p:txBody>
          <a:bodyPr/>
          <a:lstStyle>
            <a:lvl1pPr>
              <a:lnSpc>
                <a:spcPts val="12800"/>
              </a:lnSpc>
              <a:spcAft>
                <a:spcPts val="0"/>
              </a:spcAft>
              <a:defRPr sz="128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431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7416712" cy="5760360"/>
          </a:xfrm>
        </p:spPr>
        <p:txBody>
          <a:bodyPr/>
          <a:lstStyle>
            <a:lvl1pPr>
              <a:spcAft>
                <a:spcPts val="24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875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>
            <a:lvl1pPr>
              <a:spcAft>
                <a:spcPts val="24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5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>
            <a:spLocks noGrp="1"/>
          </p:cNvSpPr>
          <p:nvPr>
            <p:ph type="title"/>
          </p:nvPr>
        </p:nvSpPr>
        <p:spPr>
          <a:xfrm>
            <a:off x="182879" y="231648"/>
            <a:ext cx="11704230" cy="57357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12800"/>
              </a:lnSpc>
              <a:spcBef>
                <a:spcPts val="0"/>
              </a:spcBef>
              <a:defRPr sz="12800"/>
            </a:lvl1pPr>
          </a:lstStyle>
          <a:p>
            <a:r>
              <a:t>Title Text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194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lnSpc>
                <a:spcPts val="3733"/>
              </a:lnSpc>
              <a:spcAft>
                <a:spcPts val="2400"/>
              </a:spcAft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67275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459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183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212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885" cy="5760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672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0274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2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613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6096000" cy="342900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77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280415" y="234040"/>
            <a:ext cx="7416713" cy="576036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3733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6096000" cy="3431116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9805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72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6118789" y="3707363"/>
            <a:ext cx="3013816" cy="2287037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70788" y="3707363"/>
            <a:ext cx="0" cy="2287037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4864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718733"/>
            <a:ext cx="12192000" cy="5139267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18733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896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51308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3" y="5130800"/>
            <a:ext cx="5791203" cy="8636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2133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2133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2pPr>
            <a:lvl3pPr>
              <a:lnSpc>
                <a:spcPts val="2133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3pPr>
            <a:lvl4pPr>
              <a:lnSpc>
                <a:spcPts val="2133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4pPr>
            <a:lvl5pPr>
              <a:lnSpc>
                <a:spcPts val="2133"/>
              </a:lnSpc>
              <a:buClr>
                <a:schemeClr val="tx1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429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23461"/>
            <a:ext cx="0" cy="5670939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4000" y="323461"/>
            <a:ext cx="0" cy="5670939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8253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1648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96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1648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873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1648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97958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1648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374384" y="1633728"/>
            <a:ext cx="5512725" cy="4372864"/>
          </a:xfrm>
        </p:spPr>
        <p:txBody>
          <a:bodyPr/>
          <a:lstStyle>
            <a:lvl1pPr>
              <a:lnSpc>
                <a:spcPts val="3733"/>
              </a:lnSpc>
              <a:spcAft>
                <a:spcPts val="2400"/>
              </a:spcAft>
              <a:defRPr sz="32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86838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40608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86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280415" y="234040"/>
            <a:ext cx="5522978" cy="576036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88608" y="268224"/>
            <a:ext cx="5498592" cy="57261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553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9069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463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37339"/>
            <a:ext cx="5498592" cy="4357060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822497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3854" y="3089003"/>
            <a:ext cx="1704293" cy="6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785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304801"/>
            <a:ext cx="10977828" cy="3323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909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Text"/>
          <p:cNvSpPr txBox="1">
            <a:spLocks noGrp="1"/>
          </p:cNvSpPr>
          <p:nvPr>
            <p:ph type="title"/>
          </p:nvPr>
        </p:nvSpPr>
        <p:spPr>
          <a:xfrm>
            <a:off x="280415" y="234040"/>
            <a:ext cx="5522978" cy="10728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88608" y="1658111"/>
            <a:ext cx="5498592" cy="43362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280415" y="234040"/>
            <a:ext cx="5522978" cy="10728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92608" y="1658111"/>
            <a:ext cx="2450593" cy="43362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1"/>
            <a:ext cx="2450593" cy="4336289"/>
          </a:xfrm>
          <a:prstGeom prst="rect">
            <a:avLst/>
          </a:prstGeom>
        </p:spPr>
        <p:txBody>
          <a:bodyPr>
            <a:normAutofit/>
          </a:bodyPr>
          <a:lstStyle/>
          <a:p>
            <a:pPr rtl="0">
              <a:defRPr/>
            </a:pPr>
            <a:endParaRPr/>
          </a:p>
        </p:txBody>
      </p:sp>
      <p:sp>
        <p:nvSpPr>
          <p:cNvPr id="152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1"/>
            <a:ext cx="2450593" cy="4336289"/>
          </a:xfrm>
          <a:prstGeom prst="rect">
            <a:avLst/>
          </a:prstGeom>
        </p:spPr>
        <p:txBody>
          <a:bodyPr>
            <a:normAutofit/>
          </a:bodyPr>
          <a:lstStyle/>
          <a:p>
            <a:pPr rtl="0">
              <a:defRPr/>
            </a:pPr>
            <a:endParaRPr/>
          </a:p>
        </p:txBody>
      </p:sp>
      <p:sp>
        <p:nvSpPr>
          <p:cNvPr id="153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7" y="1658111"/>
            <a:ext cx="2450593" cy="4336289"/>
          </a:xfrm>
          <a:prstGeom prst="rect">
            <a:avLst/>
          </a:prstGeom>
        </p:spPr>
        <p:txBody>
          <a:bodyPr>
            <a:normAutofit/>
          </a:bodyPr>
          <a:lstStyle/>
          <a:p>
            <a:pPr rtl="0">
              <a:defRPr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icture Placeholder 6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280415" y="234040"/>
            <a:ext cx="5522978" cy="10728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92608" y="1658111"/>
            <a:ext cx="5498592" cy="43362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58"/>
          <p:cNvGrpSpPr/>
          <p:nvPr/>
        </p:nvGrpSpPr>
        <p:grpSpPr>
          <a:xfrm>
            <a:off x="-146308" y="-146686"/>
            <a:ext cx="12485629" cy="7152642"/>
            <a:chOff x="0" y="0"/>
            <a:chExt cx="12485627" cy="7152640"/>
          </a:xfrm>
        </p:grpSpPr>
        <p:grpSp>
          <p:nvGrpSpPr>
            <p:cNvPr id="13" name="Group 59"/>
            <p:cNvGrpSpPr/>
            <p:nvPr/>
          </p:nvGrpSpPr>
          <p:grpSpPr>
            <a:xfrm>
              <a:off x="451741" y="0"/>
              <a:ext cx="11582311" cy="121921"/>
              <a:chOff x="0" y="0"/>
              <a:chExt cx="11582309" cy="121920"/>
            </a:xfrm>
          </p:grpSpPr>
          <p:sp>
            <p:nvSpPr>
              <p:cNvPr id="2" name="Straight Connector 92"/>
              <p:cNvSpPr/>
              <p:nvPr/>
            </p:nvSpPr>
            <p:spPr>
              <a:xfrm flipV="1">
                <a:off x="-1" y="0"/>
                <a:ext cx="2" cy="12192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" name="Straight Connector 93"/>
              <p:cNvSpPr/>
              <p:nvPr/>
            </p:nvSpPr>
            <p:spPr>
              <a:xfrm flipV="1">
                <a:off x="2438400" y="0"/>
                <a:ext cx="1" cy="12192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" name="Straight Connector 94"/>
              <p:cNvSpPr/>
              <p:nvPr/>
            </p:nvSpPr>
            <p:spPr>
              <a:xfrm flipV="1">
                <a:off x="2743200" y="0"/>
                <a:ext cx="1" cy="12192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" name="Straight Connector 95"/>
              <p:cNvSpPr/>
              <p:nvPr/>
            </p:nvSpPr>
            <p:spPr>
              <a:xfrm flipV="1">
                <a:off x="3048000" y="0"/>
                <a:ext cx="1" cy="12192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" name="Straight Connector 96"/>
              <p:cNvSpPr/>
              <p:nvPr/>
            </p:nvSpPr>
            <p:spPr>
              <a:xfrm flipV="1">
                <a:off x="5486400" y="0"/>
                <a:ext cx="1" cy="12192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" name="Straight Connector 97"/>
              <p:cNvSpPr/>
              <p:nvPr/>
            </p:nvSpPr>
            <p:spPr>
              <a:xfrm flipV="1">
                <a:off x="5791200" y="0"/>
                <a:ext cx="1" cy="12192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" name="Straight Connector 98"/>
              <p:cNvSpPr/>
              <p:nvPr/>
            </p:nvSpPr>
            <p:spPr>
              <a:xfrm flipV="1">
                <a:off x="6096000" y="0"/>
                <a:ext cx="1" cy="12192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" name="Straight Connector 99"/>
              <p:cNvSpPr/>
              <p:nvPr/>
            </p:nvSpPr>
            <p:spPr>
              <a:xfrm flipV="1">
                <a:off x="8534400" y="0"/>
                <a:ext cx="1" cy="12192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" name="Straight Connector 100"/>
              <p:cNvSpPr/>
              <p:nvPr/>
            </p:nvSpPr>
            <p:spPr>
              <a:xfrm flipV="1">
                <a:off x="8839200" y="0"/>
                <a:ext cx="1" cy="12192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" name="Straight Connector 101"/>
              <p:cNvSpPr/>
              <p:nvPr/>
            </p:nvSpPr>
            <p:spPr>
              <a:xfrm flipV="1">
                <a:off x="9144000" y="0"/>
                <a:ext cx="1" cy="12192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" name="Straight Connector 102"/>
              <p:cNvSpPr/>
              <p:nvPr/>
            </p:nvSpPr>
            <p:spPr>
              <a:xfrm flipV="1">
                <a:off x="11582309" y="0"/>
                <a:ext cx="1" cy="12192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5" name="Group 60"/>
            <p:cNvGrpSpPr/>
            <p:nvPr/>
          </p:nvGrpSpPr>
          <p:grpSpPr>
            <a:xfrm>
              <a:off x="451741" y="7030720"/>
              <a:ext cx="11582311" cy="121921"/>
              <a:chOff x="0" y="0"/>
              <a:chExt cx="11582309" cy="121920"/>
            </a:xfrm>
          </p:grpSpPr>
          <p:sp>
            <p:nvSpPr>
              <p:cNvPr id="14" name="Straight Connector 81"/>
              <p:cNvSpPr/>
              <p:nvPr/>
            </p:nvSpPr>
            <p:spPr>
              <a:xfrm flipV="1">
                <a:off x="-1" y="0"/>
                <a:ext cx="2" cy="12192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" name="Straight Connector 82"/>
              <p:cNvSpPr/>
              <p:nvPr/>
            </p:nvSpPr>
            <p:spPr>
              <a:xfrm flipV="1">
                <a:off x="2438400" y="0"/>
                <a:ext cx="1" cy="12192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" name="Straight Connector 83"/>
              <p:cNvSpPr/>
              <p:nvPr/>
            </p:nvSpPr>
            <p:spPr>
              <a:xfrm flipV="1">
                <a:off x="2743200" y="0"/>
                <a:ext cx="1" cy="12192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" name="Straight Connector 84"/>
              <p:cNvSpPr/>
              <p:nvPr/>
            </p:nvSpPr>
            <p:spPr>
              <a:xfrm flipV="1">
                <a:off x="3048000" y="0"/>
                <a:ext cx="1" cy="12192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" name="Straight Connector 85"/>
              <p:cNvSpPr/>
              <p:nvPr/>
            </p:nvSpPr>
            <p:spPr>
              <a:xfrm flipV="1">
                <a:off x="5486400" y="0"/>
                <a:ext cx="1" cy="12192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" name="Straight Connector 86"/>
              <p:cNvSpPr/>
              <p:nvPr/>
            </p:nvSpPr>
            <p:spPr>
              <a:xfrm flipV="1">
                <a:off x="5791200" y="0"/>
                <a:ext cx="1" cy="12192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" name="Straight Connector 87"/>
              <p:cNvSpPr/>
              <p:nvPr/>
            </p:nvSpPr>
            <p:spPr>
              <a:xfrm flipV="1">
                <a:off x="6096000" y="0"/>
                <a:ext cx="1" cy="12192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" name="Straight Connector 88"/>
              <p:cNvSpPr/>
              <p:nvPr/>
            </p:nvSpPr>
            <p:spPr>
              <a:xfrm flipV="1">
                <a:off x="8534400" y="0"/>
                <a:ext cx="1" cy="12192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" name="Straight Connector 89"/>
              <p:cNvSpPr/>
              <p:nvPr/>
            </p:nvSpPr>
            <p:spPr>
              <a:xfrm flipV="1">
                <a:off x="8839200" y="0"/>
                <a:ext cx="1" cy="12192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" name="Straight Connector 90"/>
              <p:cNvSpPr/>
              <p:nvPr/>
            </p:nvSpPr>
            <p:spPr>
              <a:xfrm flipV="1">
                <a:off x="9144000" y="0"/>
                <a:ext cx="1" cy="12192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" name="Straight Connector 91"/>
              <p:cNvSpPr/>
              <p:nvPr/>
            </p:nvSpPr>
            <p:spPr>
              <a:xfrm flipV="1">
                <a:off x="11582309" y="0"/>
                <a:ext cx="1" cy="12192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35" name="Group 61"/>
            <p:cNvGrpSpPr/>
            <p:nvPr/>
          </p:nvGrpSpPr>
          <p:grpSpPr>
            <a:xfrm>
              <a:off x="0" y="463676"/>
              <a:ext cx="121921" cy="6219276"/>
              <a:chOff x="0" y="0"/>
              <a:chExt cx="121920" cy="6219274"/>
            </a:xfrm>
          </p:grpSpPr>
          <p:sp>
            <p:nvSpPr>
              <p:cNvPr id="26" name="Straight Connector 72"/>
              <p:cNvSpPr/>
              <p:nvPr/>
            </p:nvSpPr>
            <p:spPr>
              <a:xfrm flipH="1">
                <a:off x="0" y="554736"/>
                <a:ext cx="121921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" name="Straight Connector 73"/>
              <p:cNvSpPr/>
              <p:nvPr/>
            </p:nvSpPr>
            <p:spPr>
              <a:xfrm flipH="1">
                <a:off x="0" y="1402080"/>
                <a:ext cx="121921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" name="Straight Connector 74"/>
              <p:cNvSpPr/>
              <p:nvPr/>
            </p:nvSpPr>
            <p:spPr>
              <a:xfrm flipH="1">
                <a:off x="0" y="2255520"/>
                <a:ext cx="121921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" name="Straight Connector 75"/>
              <p:cNvSpPr/>
              <p:nvPr/>
            </p:nvSpPr>
            <p:spPr>
              <a:xfrm flipH="1">
                <a:off x="0" y="3110994"/>
                <a:ext cx="121921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" name="Straight Connector 76"/>
              <p:cNvSpPr/>
              <p:nvPr/>
            </p:nvSpPr>
            <p:spPr>
              <a:xfrm flipH="1">
                <a:off x="0" y="3962400"/>
                <a:ext cx="121921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1" name="Straight Connector 77"/>
              <p:cNvSpPr/>
              <p:nvPr/>
            </p:nvSpPr>
            <p:spPr>
              <a:xfrm flipH="1">
                <a:off x="0" y="4815840"/>
                <a:ext cx="121921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" name="Straight Connector 78"/>
              <p:cNvSpPr/>
              <p:nvPr/>
            </p:nvSpPr>
            <p:spPr>
              <a:xfrm flipH="1">
                <a:off x="0" y="5675376"/>
                <a:ext cx="121921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Straight Connector 79"/>
              <p:cNvSpPr/>
              <p:nvPr/>
            </p:nvSpPr>
            <p:spPr>
              <a:xfrm flipH="1" flipV="1">
                <a:off x="0" y="0"/>
                <a:ext cx="121921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4" name="Straight Connector 80"/>
              <p:cNvSpPr/>
              <p:nvPr/>
            </p:nvSpPr>
            <p:spPr>
              <a:xfrm flipH="1">
                <a:off x="0" y="6219275"/>
                <a:ext cx="121921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45" name="Group 62"/>
            <p:cNvGrpSpPr/>
            <p:nvPr/>
          </p:nvGrpSpPr>
          <p:grpSpPr>
            <a:xfrm>
              <a:off x="12363707" y="463676"/>
              <a:ext cx="121921" cy="6217922"/>
              <a:chOff x="0" y="0"/>
              <a:chExt cx="121920" cy="6217920"/>
            </a:xfrm>
          </p:grpSpPr>
          <p:sp>
            <p:nvSpPr>
              <p:cNvPr id="36" name="Straight Connector 63"/>
              <p:cNvSpPr/>
              <p:nvPr/>
            </p:nvSpPr>
            <p:spPr>
              <a:xfrm flipH="1">
                <a:off x="0" y="554735"/>
                <a:ext cx="121921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7" name="Straight Connector 64"/>
              <p:cNvSpPr/>
              <p:nvPr/>
            </p:nvSpPr>
            <p:spPr>
              <a:xfrm flipH="1">
                <a:off x="0" y="1402080"/>
                <a:ext cx="121921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8" name="Straight Connector 65"/>
              <p:cNvSpPr/>
              <p:nvPr/>
            </p:nvSpPr>
            <p:spPr>
              <a:xfrm flipH="1">
                <a:off x="0" y="2255520"/>
                <a:ext cx="121921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9" name="Straight Connector 66"/>
              <p:cNvSpPr/>
              <p:nvPr/>
            </p:nvSpPr>
            <p:spPr>
              <a:xfrm flipH="1">
                <a:off x="0" y="3108960"/>
                <a:ext cx="121921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0" name="Straight Connector 67"/>
              <p:cNvSpPr/>
              <p:nvPr/>
            </p:nvSpPr>
            <p:spPr>
              <a:xfrm flipH="1">
                <a:off x="0" y="3962400"/>
                <a:ext cx="121921" cy="0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1" name="Straight Connector 68"/>
              <p:cNvSpPr/>
              <p:nvPr/>
            </p:nvSpPr>
            <p:spPr>
              <a:xfrm flipH="1">
                <a:off x="0" y="4815840"/>
                <a:ext cx="121921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2" name="Straight Connector 69"/>
              <p:cNvSpPr/>
              <p:nvPr/>
            </p:nvSpPr>
            <p:spPr>
              <a:xfrm flipH="1">
                <a:off x="0" y="5675376"/>
                <a:ext cx="121921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3" name="Straight Connector 70"/>
              <p:cNvSpPr/>
              <p:nvPr/>
            </p:nvSpPr>
            <p:spPr>
              <a:xfrm flipH="1" flipV="1">
                <a:off x="0" y="-1"/>
                <a:ext cx="121921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4" name="Straight Connector 71"/>
              <p:cNvSpPr/>
              <p:nvPr/>
            </p:nvSpPr>
            <p:spPr>
              <a:xfrm flipH="1">
                <a:off x="0" y="6217920"/>
                <a:ext cx="121921" cy="1"/>
              </a:xfrm>
              <a:prstGeom prst="line">
                <a:avLst/>
              </a:prstGeom>
              <a:noFill/>
              <a:ln w="9525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108" y="6431492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>
                <a:solidFill>
                  <a:srgbClr val="000000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rtl="1">
              <a:defRPr/>
            </a:lvl1pPr>
          </a:lstStyle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rtl="1">
              <a:defRPr/>
            </a:lvl1pPr>
            <a:lvl2pPr rtl="1">
              <a:defRPr/>
            </a:lvl2pPr>
            <a:lvl3pPr rtl="1">
              <a:defRPr/>
            </a:lvl3pPr>
            <a:lvl4pPr rtl="1">
              <a:defRPr/>
            </a:lvl4pPr>
            <a:lvl5pPr rtl="1">
              <a:defRPr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716" r:id="rId30"/>
    <p:sldLayoutId id="2147483718" r:id="rId31"/>
  </p:sldLayoutIdLst>
  <p:transition spd="med"/>
  <p:txStyles>
    <p:titleStyle>
      <a:lvl1pPr marL="0" marR="0" indent="0" algn="l" defTabSz="914400" rtl="0" latinLnBrk="0">
        <a:lnSpc>
          <a:spcPts val="37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IBM Plex Mono Light"/>
          <a:ea typeface="IBM Plex Mono Light"/>
          <a:cs typeface="IBM Plex Mono Light"/>
          <a:sym typeface="IBM Plex Mono Light"/>
        </a:defRPr>
      </a:lvl1pPr>
      <a:lvl2pPr marL="0" marR="0" indent="0" algn="l" defTabSz="914400" rtl="0" latinLnBrk="0">
        <a:lnSpc>
          <a:spcPts val="37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IBM Plex Mono Light"/>
          <a:ea typeface="IBM Plex Mono Light"/>
          <a:cs typeface="IBM Plex Mono Light"/>
          <a:sym typeface="IBM Plex Mono Light"/>
        </a:defRPr>
      </a:lvl2pPr>
      <a:lvl3pPr marL="0" marR="0" indent="0" algn="l" defTabSz="914400" rtl="0" latinLnBrk="0">
        <a:lnSpc>
          <a:spcPts val="37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IBM Plex Mono Light"/>
          <a:ea typeface="IBM Plex Mono Light"/>
          <a:cs typeface="IBM Plex Mono Light"/>
          <a:sym typeface="IBM Plex Mono Light"/>
        </a:defRPr>
      </a:lvl3pPr>
      <a:lvl4pPr marL="0" marR="0" indent="0" algn="l" defTabSz="914400" rtl="0" latinLnBrk="0">
        <a:lnSpc>
          <a:spcPts val="37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IBM Plex Mono Light"/>
          <a:ea typeface="IBM Plex Mono Light"/>
          <a:cs typeface="IBM Plex Mono Light"/>
          <a:sym typeface="IBM Plex Mono Light"/>
        </a:defRPr>
      </a:lvl4pPr>
      <a:lvl5pPr marL="0" marR="0" indent="0" algn="l" defTabSz="914400" rtl="0" latinLnBrk="0">
        <a:lnSpc>
          <a:spcPts val="37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IBM Plex Mono Light"/>
          <a:ea typeface="IBM Plex Mono Light"/>
          <a:cs typeface="IBM Plex Mono Light"/>
          <a:sym typeface="IBM Plex Mono Light"/>
        </a:defRPr>
      </a:lvl5pPr>
      <a:lvl6pPr marL="0" marR="0" indent="483406" algn="l" defTabSz="914400" rtl="0" latinLnBrk="0">
        <a:lnSpc>
          <a:spcPts val="37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IBM Plex Mono Light"/>
          <a:ea typeface="IBM Plex Mono Light"/>
          <a:cs typeface="IBM Plex Mono Light"/>
          <a:sym typeface="IBM Plex Mono Light"/>
        </a:defRPr>
      </a:lvl6pPr>
      <a:lvl7pPr marL="0" marR="0" indent="966815" algn="l" defTabSz="914400" rtl="0" latinLnBrk="0">
        <a:lnSpc>
          <a:spcPts val="37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IBM Plex Mono Light"/>
          <a:ea typeface="IBM Plex Mono Light"/>
          <a:cs typeface="IBM Plex Mono Light"/>
          <a:sym typeface="IBM Plex Mono Light"/>
        </a:defRPr>
      </a:lvl7pPr>
      <a:lvl8pPr marL="0" marR="0" indent="1450220" algn="l" defTabSz="914400" rtl="0" latinLnBrk="0">
        <a:lnSpc>
          <a:spcPts val="37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IBM Plex Mono Light"/>
          <a:ea typeface="IBM Plex Mono Light"/>
          <a:cs typeface="IBM Plex Mono Light"/>
          <a:sym typeface="IBM Plex Mono Light"/>
        </a:defRPr>
      </a:lvl8pPr>
      <a:lvl9pPr marL="0" marR="0" indent="1933629" algn="l" defTabSz="914400" rtl="0" latinLnBrk="0">
        <a:lnSpc>
          <a:spcPts val="37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IBM Plex Mono Light"/>
          <a:ea typeface="IBM Plex Mono Light"/>
          <a:cs typeface="IBM Plex Mono Light"/>
          <a:sym typeface="IBM Plex Mono Light"/>
        </a:defRPr>
      </a:lvl9pPr>
    </p:titleStyle>
    <p:bodyStyle>
      <a:lvl1pPr marL="0" marR="0" indent="0" algn="l" defTabSz="914400" rtl="0" latinLnBrk="0">
        <a:lnSpc>
          <a:spcPts val="21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1pPr>
      <a:lvl2pPr marL="228593" marR="0" indent="-228593" algn="l" defTabSz="914400" rtl="0" latinLnBrk="0">
        <a:lnSpc>
          <a:spcPts val="2100"/>
        </a:lnSpc>
        <a:spcBef>
          <a:spcPts val="800"/>
        </a:spcBef>
        <a:spcAft>
          <a:spcPts val="0"/>
        </a:spcAft>
        <a:buClrTx/>
        <a:buSzPct val="100000"/>
        <a:buFontTx/>
        <a:buChar char="–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2pPr>
      <a:lvl3pPr marL="457189" marR="0" indent="-188379" algn="l" defTabSz="914400" rtl="0" latinLnBrk="0">
        <a:lnSpc>
          <a:spcPts val="2100"/>
        </a:lnSpc>
        <a:spcBef>
          <a:spcPts val="8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3pPr>
      <a:lvl4pPr marL="838178" marR="0" indent="-258226" algn="l" defTabSz="914400" rtl="0" latinLnBrk="0">
        <a:lnSpc>
          <a:spcPts val="2100"/>
        </a:lnSpc>
        <a:spcBef>
          <a:spcPts val="800"/>
        </a:spcBef>
        <a:spcAft>
          <a:spcPts val="0"/>
        </a:spcAft>
        <a:buClrTx/>
        <a:buSzPct val="100000"/>
        <a:buFontTx/>
        <a:buChar char="–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4pPr>
      <a:lvl5pPr marL="1071007" marR="0" indent="-228593" algn="l" defTabSz="914400" rtl="0" latinLnBrk="0">
        <a:lnSpc>
          <a:spcPts val="2100"/>
        </a:lnSpc>
        <a:spcBef>
          <a:spcPts val="800"/>
        </a:spcBef>
        <a:spcAft>
          <a:spcPts val="0"/>
        </a:spcAft>
        <a:buClrTx/>
        <a:buSzPct val="100000"/>
        <a:buFontTx/>
        <a:buChar char="»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5pPr>
      <a:lvl6pPr marL="2111549" marR="0" indent="-172885" algn="l" defTabSz="914400" rtl="0" latinLnBrk="0">
        <a:lnSpc>
          <a:spcPts val="2100"/>
        </a:lnSpc>
        <a:spcBef>
          <a:spcPts val="800"/>
        </a:spcBef>
        <a:spcAft>
          <a:spcPts val="0"/>
        </a:spcAft>
        <a:buClrTx/>
        <a:buSzPct val="100000"/>
        <a:buFontTx/>
        <a:buChar char="»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6pPr>
      <a:lvl7pPr marL="2594955" marR="0" indent="-172885" algn="l" defTabSz="914400" rtl="0" latinLnBrk="0">
        <a:lnSpc>
          <a:spcPts val="2100"/>
        </a:lnSpc>
        <a:spcBef>
          <a:spcPts val="800"/>
        </a:spcBef>
        <a:spcAft>
          <a:spcPts val="0"/>
        </a:spcAft>
        <a:buClrTx/>
        <a:buSzPct val="100000"/>
        <a:buFontTx/>
        <a:buChar char="»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7pPr>
      <a:lvl8pPr marL="3078364" marR="0" indent="-172885" algn="l" defTabSz="914400" rtl="0" latinLnBrk="0">
        <a:lnSpc>
          <a:spcPts val="2100"/>
        </a:lnSpc>
        <a:spcBef>
          <a:spcPts val="800"/>
        </a:spcBef>
        <a:spcAft>
          <a:spcPts val="0"/>
        </a:spcAft>
        <a:buClrTx/>
        <a:buSzPct val="100000"/>
        <a:buFontTx/>
        <a:buChar char="»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8pPr>
      <a:lvl9pPr marL="3561772" marR="0" indent="-172885" algn="l" defTabSz="914400" rtl="0" latinLnBrk="0">
        <a:lnSpc>
          <a:spcPts val="2100"/>
        </a:lnSpc>
        <a:spcBef>
          <a:spcPts val="800"/>
        </a:spcBef>
        <a:spcAft>
          <a:spcPts val="0"/>
        </a:spcAft>
        <a:buClrTx/>
        <a:buSzPct val="100000"/>
        <a:buFontTx/>
        <a:buChar char="»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571800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</p:sldLayoutIdLst>
  <p:hf hdr="0" dt="0"/>
  <p:txStyles>
    <p:titleStyle>
      <a:lvl1pPr algn="l" rtl="0" eaLnBrk="1" fontAlgn="base" hangingPunct="1">
        <a:lnSpc>
          <a:spcPts val="3733"/>
        </a:lnSpc>
        <a:spcBef>
          <a:spcPct val="0"/>
        </a:spcBef>
        <a:spcAft>
          <a:spcPts val="2400"/>
        </a:spcAft>
        <a:defRPr sz="32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tx1"/>
        </a:buClr>
        <a:buSzPct val="90000"/>
        <a:buFont typeface="Wingdings" pitchFamily="2" charset="2"/>
        <a:buNone/>
        <a:defRPr sz="16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228594" indent="-228594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–"/>
        <a:tabLst/>
        <a:defRPr sz="16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457189" indent="-188379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6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838179" indent="-258227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–"/>
        <a:tabLst/>
        <a:defRPr sz="16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071007" indent="-228594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tx1"/>
        </a:buClr>
        <a:buFont typeface=".AppleSystemUIFont" charset="-120"/>
        <a:buChar char="»"/>
        <a:tabLst/>
        <a:defRPr sz="16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Hussah.alakeel@ibm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www.meetup.com/IBM-Developer-KSA" TargetMode="External"/><Relationship Id="rId4" Type="http://schemas.openxmlformats.org/officeDocument/2006/relationships/hyperlink" Target="mailto:renad.alfawaz@ibm.com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IBM-Developer-KSA/events/274183227/attendee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89FAC-D866-0849-9E9A-43AE420EC6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b="0" i="0" kern="1200">
                <a:solidFill>
                  <a:schemeClr val="tx1"/>
                </a:solidFill>
                <a:latin typeface="IBM Plex Sans Light" panose="020B0403050000000000" pitchFamily="34" charset="77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4CE54-EC9D-8146-9FE3-354716D19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" y="0"/>
            <a:ext cx="12174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2668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D6B323-D2ED-4283-B82E-282FD9798F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128" y="491139"/>
            <a:ext cx="10358120" cy="1348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IBM Plex Mono Light" panose="020B0409050203000203" pitchFamily="49" charset="0"/>
              </a:rPr>
              <a:t>Hands-on</a:t>
            </a:r>
            <a:endParaRPr lang="en-US" dirty="0">
              <a:solidFill>
                <a:srgbClr val="1836DE"/>
              </a:solidFill>
              <a:latin typeface="IBM Plex Mono Light" panose="020B0409050203000203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A15A0-531B-4308-863A-A5B59A736E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7844" y="1840070"/>
            <a:ext cx="11703028" cy="43053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rtl="0"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400" dirty="0">
                <a:latin typeface="IBM Plex Mono Light" panose="020B0409050203000203" pitchFamily="49" charset="0"/>
              </a:rPr>
              <a:t>Sign-up or Log-in to your IBM Cloud Account:</a:t>
            </a:r>
          </a:p>
          <a:p>
            <a:pPr lvl="0" rtl="0">
              <a:buFont typeface="Wingdings" panose="05000000000000000000" pitchFamily="2" charset="2"/>
              <a:buChar char="§"/>
              <a:defRPr/>
            </a:pPr>
            <a:endParaRPr lang="en-US" sz="2400" dirty="0">
              <a:latin typeface="IBM Plex Mono Light" panose="020B0409050203000203" pitchFamily="49" charset="0"/>
            </a:endParaRPr>
          </a:p>
          <a:p>
            <a:pPr marL="0" lvl="0" indent="0" rtl="0">
              <a:buNone/>
              <a:defRPr/>
            </a:pPr>
            <a:r>
              <a:rPr lang="en-US" sz="2400" dirty="0"/>
              <a:t>https://</a:t>
            </a:r>
            <a:r>
              <a:rPr lang="en-US" sz="2400" dirty="0" err="1"/>
              <a:t>ibm.biz</a:t>
            </a:r>
            <a:r>
              <a:rPr lang="en-US" sz="2400" dirty="0"/>
              <a:t>/</a:t>
            </a:r>
            <a:r>
              <a:rPr lang="en-US" sz="2400" dirty="0" err="1"/>
              <a:t>BdqtEB</a:t>
            </a:r>
            <a:br>
              <a:rPr lang="en-US" sz="2800" kern="1200" dirty="0">
                <a:solidFill>
                  <a:prstClr val="black"/>
                </a:solidFill>
                <a:latin typeface="IBM Plex Sans" panose="020B0503050203000203" pitchFamily="34" charset="0"/>
              </a:rPr>
            </a:br>
            <a:br>
              <a:rPr lang="en-US" sz="2800" kern="1200" dirty="0">
                <a:solidFill>
                  <a:prstClr val="black"/>
                </a:solidFill>
                <a:latin typeface="IBM Plex Sans" panose="020B0503050203000203" pitchFamily="34" charset="0"/>
              </a:rPr>
            </a:br>
            <a:endParaRPr lang="en-US" sz="2800" kern="1200" dirty="0">
              <a:solidFill>
                <a:prstClr val="black"/>
              </a:solidFill>
              <a:latin typeface="IBM Plex Sans" panose="020B0503050203000203" pitchFamily="34" charset="0"/>
            </a:endParaRPr>
          </a:p>
          <a:p>
            <a:pPr marL="342899" lvl="1" indent="-342900" rtl="0">
              <a:buFont typeface="Arial" panose="020B0604020202020204" pitchFamily="34" charset="0"/>
              <a:buChar char="•"/>
            </a:pPr>
            <a:endParaRPr lang="en-US" sz="2000" dirty="0">
              <a:latin typeface="IBM Plex Sans"/>
              <a:cs typeface="Calibri" panose="020F0502020204030204"/>
            </a:endParaRPr>
          </a:p>
          <a:p>
            <a:pPr marL="0" indent="0">
              <a:buNone/>
            </a:pPr>
            <a:endParaRPr lang="en-US" sz="2000" dirty="0">
              <a:latin typeface="IBM Plex Sans"/>
              <a:cs typeface="Calibri" panose="020F0502020204030204"/>
            </a:endParaRPr>
          </a:p>
        </p:txBody>
      </p:sp>
      <p:pic>
        <p:nvPicPr>
          <p:cNvPr id="4" name="Picture 2" descr="Watson Studio - IBM Cloud">
            <a:extLst>
              <a:ext uri="{FF2B5EF4-FFF2-40B4-BE49-F238E27FC236}">
                <a16:creationId xmlns:a16="http://schemas.microsoft.com/office/drawing/2014/main" id="{71FF104C-FB81-4B92-8F58-834675851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8" y="2133600"/>
            <a:ext cx="2842408" cy="280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FE4EC5-6225-4871-8960-604FDCD6D192}"/>
              </a:ext>
            </a:extLst>
          </p:cNvPr>
          <p:cNvSpPr/>
          <p:nvPr/>
        </p:nvSpPr>
        <p:spPr>
          <a:xfrm>
            <a:off x="76200" y="6270171"/>
            <a:ext cx="2155371" cy="391886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368208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A7843-51CB-ED45-B500-033E59517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" y="375243"/>
            <a:ext cx="11503660" cy="19488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IBM Plex Mono Light" panose="020B0409050203000203" pitchFamily="49" charset="0"/>
              </a:rPr>
              <a:t>What are we going to do exactly in the lab? </a:t>
            </a:r>
            <a:endParaRPr lang="en-SA" dirty="0">
              <a:latin typeface="IBM Plex Mono Light" panose="020B0409050203000203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05B37-5E3E-43B2-90AB-5B67A1F89609}"/>
              </a:ext>
            </a:extLst>
          </p:cNvPr>
          <p:cNvSpPr/>
          <p:nvPr/>
        </p:nvSpPr>
        <p:spPr>
          <a:xfrm>
            <a:off x="0" y="6301168"/>
            <a:ext cx="2155371" cy="391886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" name="Picture 13" descr="Timeline&#10;&#10;Description automatically generated">
            <a:extLst>
              <a:ext uri="{FF2B5EF4-FFF2-40B4-BE49-F238E27FC236}">
                <a16:creationId xmlns:a16="http://schemas.microsoft.com/office/drawing/2014/main" id="{F0B96BD0-055D-214F-B65E-6DFF7F8D7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585" y="1376784"/>
            <a:ext cx="9018815" cy="492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14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A7843-51CB-ED45-B500-033E59517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640" y="344246"/>
            <a:ext cx="10358120" cy="1348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IBM Plex Mono Light" panose="020B0409050203000203" pitchFamily="49" charset="0"/>
              </a:rPr>
              <a:t>About IBM </a:t>
            </a:r>
            <a:r>
              <a:rPr lang="en-US" dirty="0" err="1">
                <a:latin typeface="IBM Plex Mono Light" panose="020B0409050203000203" pitchFamily="49" charset="0"/>
              </a:rPr>
              <a:t>Cloudant</a:t>
            </a:r>
            <a:endParaRPr lang="en-SA" dirty="0">
              <a:latin typeface="IBM Plex Mono Light" panose="020B0409050203000203" pitchFamily="49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84C734-E353-484C-BAC1-4BAFD0E8F7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1128" y="1870977"/>
            <a:ext cx="11863232" cy="43595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 fontAlgn="base">
              <a:lnSpc>
                <a:spcPct val="150000"/>
              </a:lnSpc>
            </a:pPr>
            <a:r>
              <a:rPr lang="en-US" sz="1800" dirty="0">
                <a:latin typeface="IBM Plex Mono Light" panose="020B0409050203000203" pitchFamily="49" charset="0"/>
              </a:rPr>
              <a:t>A database that runs as a service on </a:t>
            </a:r>
            <a:r>
              <a:rPr lang="en-US" sz="1800" b="1" dirty="0">
                <a:latin typeface="IBM Plex Mono Light" panose="020B0409050203000203" pitchFamily="49" charset="0"/>
              </a:rPr>
              <a:t>IBM Cloud</a:t>
            </a:r>
            <a:r>
              <a:rPr lang="en-US" sz="1800" dirty="0">
                <a:latin typeface="IBM Plex Mono Light" panose="020B0409050203000203" pitchFamily="49" charset="0"/>
              </a:rPr>
              <a:t>.</a:t>
            </a:r>
          </a:p>
          <a:p>
            <a:pPr rtl="0" fontAlgn="base">
              <a:lnSpc>
                <a:spcPct val="150000"/>
              </a:lnSpc>
            </a:pPr>
            <a:r>
              <a:rPr lang="en-US" sz="1800" dirty="0">
                <a:latin typeface="IBM Plex Mono Light" panose="020B0409050203000203" pitchFamily="49" charset="0"/>
              </a:rPr>
              <a:t> It stores and retrieves data. More specifically, it is a JSON document store.</a:t>
            </a:r>
          </a:p>
          <a:p>
            <a:pPr rtl="0" fontAlgn="base">
              <a:lnSpc>
                <a:spcPct val="150000"/>
              </a:lnSpc>
            </a:pPr>
            <a:r>
              <a:rPr lang="en-US" sz="1800" dirty="0">
                <a:latin typeface="IBM Plex Mono Light" panose="020B0409050203000203" pitchFamily="49" charset="0"/>
              </a:rPr>
              <a:t> It is based on Apache CouchDB.</a:t>
            </a:r>
          </a:p>
          <a:p>
            <a:pPr rtl="0" fontAlgn="base">
              <a:lnSpc>
                <a:spcPct val="150000"/>
              </a:lnSpc>
            </a:pPr>
            <a:r>
              <a:rPr lang="en-US" sz="1800" dirty="0">
                <a:latin typeface="IBM Plex Mono Light" panose="020B0409050203000203" pitchFamily="49" charset="0"/>
              </a:rPr>
              <a:t>It is an open-source project .</a:t>
            </a:r>
          </a:p>
          <a:p>
            <a:pPr rtl="0" fontAlgn="base">
              <a:lnSpc>
                <a:spcPct val="150000"/>
              </a:lnSpc>
            </a:pPr>
            <a:endParaRPr lang="en-US" dirty="0"/>
          </a:p>
          <a:p>
            <a:pPr rtl="0" fontAlgn="base">
              <a:lnSpc>
                <a:spcPct val="150000"/>
              </a:lnSpc>
            </a:pPr>
            <a:endParaRPr lang="en-US" sz="1800" dirty="0">
              <a:latin typeface="IBM Plex Mono Light" panose="020B0409050203000203" pitchFamily="49" charset="0"/>
            </a:endParaRPr>
          </a:p>
          <a:p>
            <a:pPr marL="0" indent="0">
              <a:buNone/>
            </a:pPr>
            <a:endParaRPr lang="en-SA" dirty="0"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05B37-5E3E-43B2-90AB-5B67A1F89609}"/>
              </a:ext>
            </a:extLst>
          </p:cNvPr>
          <p:cNvSpPr/>
          <p:nvPr/>
        </p:nvSpPr>
        <p:spPr>
          <a:xfrm>
            <a:off x="76200" y="6270171"/>
            <a:ext cx="2155371" cy="391886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4C76FF33-050A-274C-9D6C-22BB9F800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5581008"/>
            <a:ext cx="46228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44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A7843-51CB-ED45-B500-033E59517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640" y="344246"/>
            <a:ext cx="10358120" cy="1348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IBM Plex Mono Light" panose="020B0409050203000203" pitchFamily="49" charset="0"/>
              </a:rPr>
              <a:t>IBM Cloud Functions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84C734-E353-484C-BAC1-4BAFD0E8F7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1128" y="1693177"/>
            <a:ext cx="11863232" cy="39549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 fontAlgn="base">
              <a:lnSpc>
                <a:spcPct val="150000"/>
              </a:lnSpc>
            </a:pPr>
            <a:r>
              <a:rPr lang="en-US" sz="1800" b="1" dirty="0">
                <a:latin typeface="IBM Plex Mono Light" panose="020B0409050203000203" pitchFamily="49" charset="0"/>
              </a:rPr>
              <a:t>IBM Cloud Functions </a:t>
            </a:r>
            <a:r>
              <a:rPr lang="en-US" sz="1800" dirty="0">
                <a:latin typeface="IBM Plex Mono Light" panose="020B0409050203000203" pitchFamily="49" charset="0"/>
              </a:rPr>
              <a:t>Allow developers to write lightweight code that runs app logic in a scalable way.</a:t>
            </a:r>
          </a:p>
          <a:p>
            <a:pPr rtl="0" fontAlgn="base">
              <a:lnSpc>
                <a:spcPct val="150000"/>
              </a:lnSpc>
            </a:pPr>
            <a:r>
              <a:rPr lang="en-US" sz="1800" dirty="0">
                <a:latin typeface="IBM Plex Mono Light" panose="020B0409050203000203" pitchFamily="49" charset="0"/>
              </a:rPr>
              <a:t>With </a:t>
            </a:r>
            <a:r>
              <a:rPr lang="en-US" sz="1800" b="1" dirty="0">
                <a:latin typeface="IBM Plex Mono Light" panose="020B0409050203000203" pitchFamily="49" charset="0"/>
              </a:rPr>
              <a:t>IBM Cloud Functions</a:t>
            </a:r>
            <a:r>
              <a:rPr lang="en-US" sz="1800" dirty="0">
                <a:latin typeface="IBM Plex Mono Light" panose="020B0409050203000203" pitchFamily="49" charset="0"/>
              </a:rPr>
              <a:t>, you can create stateless code snippets, called </a:t>
            </a:r>
            <a:r>
              <a:rPr lang="en-US" sz="1800" b="1" dirty="0">
                <a:latin typeface="IBM Plex Mono Light" panose="020B0409050203000203" pitchFamily="49" charset="0"/>
              </a:rPr>
              <a:t>actions</a:t>
            </a:r>
            <a:r>
              <a:rPr lang="en-US" sz="1800" dirty="0">
                <a:latin typeface="IBM Plex Mono Light" panose="020B0409050203000203" pitchFamily="49" charset="0"/>
              </a:rPr>
              <a:t>.</a:t>
            </a:r>
          </a:p>
          <a:p>
            <a:pPr rtl="0" fontAlgn="base">
              <a:lnSpc>
                <a:spcPct val="150000"/>
              </a:lnSpc>
            </a:pPr>
            <a:r>
              <a:rPr lang="en-US" sz="1800" dirty="0">
                <a:latin typeface="IBM Plex Mono Light" panose="020B0409050203000203" pitchFamily="49" charset="0"/>
              </a:rPr>
              <a:t>An </a:t>
            </a:r>
            <a:r>
              <a:rPr lang="en-US" sz="1800" b="1" dirty="0">
                <a:latin typeface="IBM Plex Mono Light" panose="020B0409050203000203" pitchFamily="49" charset="0"/>
              </a:rPr>
              <a:t>action</a:t>
            </a:r>
            <a:r>
              <a:rPr lang="en-US" sz="1800" dirty="0">
                <a:latin typeface="IBM Plex Mono Light" panose="020B0409050203000203" pitchFamily="49" charset="0"/>
              </a:rPr>
              <a:t> is a piece of code that performs one specific task.</a:t>
            </a:r>
          </a:p>
          <a:p>
            <a:pPr rtl="0" fontAlgn="base">
              <a:lnSpc>
                <a:spcPct val="150000"/>
              </a:lnSpc>
            </a:pPr>
            <a:r>
              <a:rPr lang="en-US" sz="1800" dirty="0">
                <a:latin typeface="IBM Plex Mono Light" panose="020B0409050203000203" pitchFamily="49" charset="0"/>
              </a:rPr>
              <a:t>A</a:t>
            </a:r>
            <a:r>
              <a:rPr lang="en-US" b="1" dirty="0"/>
              <a:t> </a:t>
            </a:r>
            <a:r>
              <a:rPr lang="en-US" sz="1800" b="1" dirty="0">
                <a:latin typeface="IBM Plex Mono Light" panose="020B0409050203000203" pitchFamily="49" charset="0"/>
              </a:rPr>
              <a:t>Sequence</a:t>
            </a:r>
            <a:r>
              <a:rPr lang="en-US" b="1" dirty="0"/>
              <a:t> </a:t>
            </a:r>
            <a:r>
              <a:rPr lang="en-US" sz="1800" dirty="0">
                <a:latin typeface="IBM Plex Mono Light" panose="020B0409050203000203" pitchFamily="49" charset="0"/>
              </a:rPr>
              <a:t>is a set of actions that can be chained together to make it into a sequence without having to write any code.</a:t>
            </a:r>
          </a:p>
          <a:p>
            <a:pPr rtl="0" fontAlgn="base">
              <a:lnSpc>
                <a:spcPct val="150000"/>
              </a:lnSpc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05B37-5E3E-43B2-90AB-5B67A1F89609}"/>
              </a:ext>
            </a:extLst>
          </p:cNvPr>
          <p:cNvSpPr/>
          <p:nvPr/>
        </p:nvSpPr>
        <p:spPr>
          <a:xfrm>
            <a:off x="76200" y="6270171"/>
            <a:ext cx="2155371" cy="391886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1FD681B-6231-7748-BF66-6323E1241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308599"/>
            <a:ext cx="1353457" cy="135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61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55FE-C227-7B4B-9B33-92F98A47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C841-0056-9349-8344-3C7D30874E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/>
            <a:fld id="{59395FB3-9C97-154F-86B2-7E381B951268}" type="slidenum">
              <a:rPr lang="en-US">
                <a:solidFill>
                  <a:srgbClr val="000000"/>
                </a:solidFill>
                <a:latin typeface="IBM Plex Sans"/>
              </a:rPr>
              <a:pPr defTabSz="914621"/>
              <a:t>14</a:t>
            </a:fld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5FC291-99B6-DD48-8BC2-EAC42D1CEA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0416" y="1700421"/>
            <a:ext cx="3469924" cy="4297245"/>
          </a:xfrm>
        </p:spPr>
        <p:txBody>
          <a:bodyPr/>
          <a:lstStyle/>
          <a:p>
            <a:pPr>
              <a:lnSpc>
                <a:spcPts val="1333"/>
              </a:lnSpc>
            </a:pPr>
            <a:r>
              <a:rPr lang="en-US" sz="1600" dirty="0" err="1"/>
              <a:t>Hussah</a:t>
            </a:r>
            <a:r>
              <a:rPr lang="en-US" sz="1600" dirty="0"/>
              <a:t> </a:t>
            </a:r>
            <a:r>
              <a:rPr lang="en-US" sz="1600" dirty="0" err="1"/>
              <a:t>Alakeel</a:t>
            </a:r>
            <a:endParaRPr lang="en-US" sz="1600" dirty="0"/>
          </a:p>
          <a:p>
            <a:pPr>
              <a:lnSpc>
                <a:spcPts val="1333"/>
              </a:lnSpc>
            </a:pPr>
            <a:endParaRPr lang="en-US" sz="1600" dirty="0"/>
          </a:p>
          <a:p>
            <a:pPr>
              <a:lnSpc>
                <a:spcPts val="1333"/>
              </a:lnSpc>
            </a:pPr>
            <a:r>
              <a:rPr lang="en-US" sz="1600" dirty="0"/>
              <a:t>—</a:t>
            </a:r>
          </a:p>
          <a:p>
            <a:pPr>
              <a:lnSpc>
                <a:spcPts val="1333"/>
              </a:lnSpc>
            </a:pPr>
            <a:r>
              <a:rPr lang="en-US" sz="1600" dirty="0">
                <a:hlinkClick r:id="rId3"/>
              </a:rPr>
              <a:t>Hussah.alakeel@ibm.com</a:t>
            </a:r>
            <a:endParaRPr lang="en-US" sz="1600" dirty="0"/>
          </a:p>
          <a:p>
            <a:pPr>
              <a:lnSpc>
                <a:spcPts val="1333"/>
              </a:lnSpc>
            </a:pPr>
            <a:endParaRPr lang="en-US" sz="1600" dirty="0"/>
          </a:p>
          <a:p>
            <a:pPr>
              <a:lnSpc>
                <a:spcPts val="1333"/>
              </a:lnSpc>
            </a:pPr>
            <a:endParaRPr lang="en-US" sz="1600" dirty="0"/>
          </a:p>
          <a:p>
            <a:pPr>
              <a:lnSpc>
                <a:spcPts val="1333"/>
              </a:lnSpc>
            </a:pPr>
            <a:endParaRPr lang="en-US" sz="1600" dirty="0"/>
          </a:p>
          <a:p>
            <a:pPr>
              <a:lnSpc>
                <a:spcPts val="1333"/>
              </a:lnSpc>
            </a:pPr>
            <a:r>
              <a:rPr lang="en-US" sz="1600" dirty="0"/>
              <a:t>Abdulrahman </a:t>
            </a:r>
            <a:r>
              <a:rPr lang="en-US" sz="1600" dirty="0" err="1"/>
              <a:t>Aloraini</a:t>
            </a:r>
            <a:endParaRPr lang="en-US" sz="1600" dirty="0"/>
          </a:p>
          <a:p>
            <a:pPr>
              <a:lnSpc>
                <a:spcPts val="1333"/>
              </a:lnSpc>
            </a:pPr>
            <a:endParaRPr lang="en-US" sz="1600" dirty="0"/>
          </a:p>
          <a:p>
            <a:pPr>
              <a:lnSpc>
                <a:spcPts val="1333"/>
              </a:lnSpc>
            </a:pPr>
            <a:r>
              <a:rPr lang="en-US" sz="1600" dirty="0"/>
              <a:t>—</a:t>
            </a:r>
          </a:p>
          <a:p>
            <a:pPr>
              <a:lnSpc>
                <a:spcPts val="1333"/>
              </a:lnSpc>
            </a:pPr>
            <a:r>
              <a:rPr lang="en-US" sz="1600" dirty="0">
                <a:hlinkClick r:id="rId4"/>
              </a:rPr>
              <a:t>Abdulrahman.aloraini@ibm.com</a:t>
            </a:r>
            <a:endParaRPr lang="en-US" sz="1600" dirty="0"/>
          </a:p>
          <a:p>
            <a:pPr>
              <a:lnSpc>
                <a:spcPts val="1333"/>
              </a:lnSpc>
            </a:pPr>
            <a:endParaRPr lang="en-US" sz="1600" dirty="0"/>
          </a:p>
          <a:p>
            <a:pPr>
              <a:lnSpc>
                <a:spcPts val="1333"/>
              </a:lnSpc>
            </a:pPr>
            <a:endParaRPr lang="en-US" sz="1600" dirty="0"/>
          </a:p>
          <a:p>
            <a:pPr>
              <a:lnSpc>
                <a:spcPts val="1333"/>
              </a:lnSpc>
            </a:pPr>
            <a:endParaRPr lang="en-US" sz="1200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182C0D4-8657-D341-A527-86ABAA1B7073}"/>
              </a:ext>
            </a:extLst>
          </p:cNvPr>
          <p:cNvSpPr txBox="1">
            <a:spLocks/>
          </p:cNvSpPr>
          <p:nvPr/>
        </p:nvSpPr>
        <p:spPr>
          <a:xfrm>
            <a:off x="280416" y="4474914"/>
            <a:ext cx="5498592" cy="4297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ts val="2133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333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0" indent="0" algn="l" rtl="0" eaLnBrk="1" fontAlgn="base" hangingPunct="1">
              <a:lnSpc>
                <a:spcPts val="2133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6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268809" indent="0" algn="l" rtl="0" eaLnBrk="1" fontAlgn="base" hangingPunct="1">
              <a:lnSpc>
                <a:spcPts val="2133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579952" indent="0" algn="l" rtl="0" eaLnBrk="1" fontAlgn="base" hangingPunct="1">
              <a:lnSpc>
                <a:spcPts val="2133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None/>
              <a:tabLst/>
              <a:defRPr sz="160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842412" indent="0" algn="l" rtl="0" eaLnBrk="1" fontAlgn="base" hangingPunct="1">
              <a:lnSpc>
                <a:spcPts val="2133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.AppleSystemUIFont" charset="-120"/>
              <a:buNone/>
              <a:tabLst/>
              <a:defRPr sz="16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111549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56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72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lnSpc>
                <a:spcPts val="1333"/>
              </a:lnSpc>
            </a:pP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</a:rPr>
              <a:t>- Be part of our upcoming events on our Meetup page:</a:t>
            </a:r>
          </a:p>
          <a:p>
            <a:r>
              <a:rPr lang="en-US" sz="1800" dirty="0">
                <a:hlinkClick r:id="rId5"/>
              </a:rPr>
              <a:t>https://www.meetup.com/IBM-Developer-KSA</a:t>
            </a:r>
            <a:endParaRPr lang="en-US" sz="1800" dirty="0"/>
          </a:p>
          <a:p>
            <a:pPr>
              <a:lnSpc>
                <a:spcPts val="1333"/>
              </a:lnSpc>
            </a:pPr>
            <a:endParaRPr lang="en-US" sz="1800" kern="0" dirty="0"/>
          </a:p>
          <a:p>
            <a:pPr>
              <a:lnSpc>
                <a:spcPts val="1333"/>
              </a:lnSpc>
            </a:pPr>
            <a:endParaRPr lang="en-US" sz="1800" kern="0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3AB4AA0E-AEBC-684A-90C6-2A6E3C3B25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8" y="6383868"/>
            <a:ext cx="6050942" cy="240092"/>
          </a:xfr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  <a:latin typeface="IBM Plex Sans"/>
            </a:endParaRPr>
          </a:p>
          <a:p>
            <a:endParaRPr lang="en-US" dirty="0">
              <a:solidFill>
                <a:srgbClr val="000000"/>
              </a:solidFill>
              <a:latin typeface="IBM Plex Sans"/>
            </a:endParaRPr>
          </a:p>
          <a:p>
            <a:endParaRPr lang="en-US" dirty="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153246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1760108" y="6431492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itle 1"/>
          <p:cNvSpPr txBox="1">
            <a:spLocks noGrp="1"/>
          </p:cNvSpPr>
          <p:nvPr>
            <p:ph type="title"/>
          </p:nvPr>
        </p:nvSpPr>
        <p:spPr>
          <a:xfrm>
            <a:off x="131730" y="311173"/>
            <a:ext cx="5964270" cy="574108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IBM Cloud &amp; Cognitive</a:t>
            </a:r>
            <a:br>
              <a:rPr dirty="0"/>
            </a:br>
            <a:br>
              <a:rPr dirty="0"/>
            </a:br>
            <a:br>
              <a:rPr dirty="0"/>
            </a:br>
            <a:r>
              <a:rPr b="0" dirty="0">
                <a:solidFill>
                  <a:srgbClr val="FFFFFF"/>
                </a:solidFill>
                <a:latin typeface="ibm"/>
                <a:ea typeface="ibm"/>
                <a:cs typeface="ibm"/>
                <a:sym typeface="ibm"/>
              </a:rPr>
              <a:t>—</a:t>
            </a:r>
            <a:br>
              <a:rPr b="0" dirty="0">
                <a:solidFill>
                  <a:srgbClr val="FFFFFF"/>
                </a:solidFill>
                <a:latin typeface="ibm"/>
                <a:ea typeface="ibm"/>
                <a:cs typeface="ibm"/>
                <a:sym typeface="ibm"/>
              </a:rPr>
            </a:br>
            <a:br>
              <a:rPr b="0" dirty="0">
                <a:solidFill>
                  <a:srgbClr val="FFFFFF"/>
                </a:solidFill>
                <a:latin typeface="ibm"/>
                <a:ea typeface="ibm"/>
                <a:cs typeface="ibm"/>
                <a:sym typeface="ibm"/>
              </a:rPr>
            </a:br>
            <a:r>
              <a:rPr lang="en-US" b="1" dirty="0"/>
              <a:t>Create a Microservice using IBM Cloud Functions</a:t>
            </a:r>
            <a:br>
              <a:rPr lang="en-US" b="1" dirty="0"/>
            </a:br>
            <a:br>
              <a:rPr lang="en-US" dirty="0">
                <a:hlinkClick r:id="rId3"/>
              </a:rPr>
            </a:br>
            <a:br>
              <a:rPr lang="en-US" dirty="0"/>
            </a:br>
            <a:br>
              <a:rPr lang="en-US" dirty="0">
                <a:latin typeface="Calibri" panose="020F0502020204030204" pitchFamily="34" charset="0"/>
              </a:rPr>
            </a:br>
            <a:br>
              <a:rPr lang="en-US" dirty="0"/>
            </a:br>
            <a:br>
              <a:rPr lang="en-US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</p:txBody>
      </p:sp>
      <p:sp>
        <p:nvSpPr>
          <p:cNvPr id="365" name="TextBox 3"/>
          <p:cNvSpPr txBox="1"/>
          <p:nvPr/>
        </p:nvSpPr>
        <p:spPr>
          <a:xfrm>
            <a:off x="131730" y="3804014"/>
            <a:ext cx="3350021" cy="2369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600"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Abdulrahman </a:t>
            </a:r>
            <a:r>
              <a:rPr lang="en-US" sz="1600" b="1" dirty="0" err="1">
                <a:solidFill>
                  <a:schemeClr val="bg1"/>
                </a:solidFill>
              </a:rPr>
              <a:t>Aloraini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Developer Advocate</a:t>
            </a:r>
          </a:p>
          <a:p>
            <a:pPr>
              <a:defRPr sz="1600"/>
            </a:pPr>
            <a:endParaRPr lang="en-US" sz="1600" b="1" dirty="0">
              <a:solidFill>
                <a:schemeClr val="bg1"/>
              </a:solidFill>
            </a:endParaRPr>
          </a:p>
          <a:p>
            <a:pPr>
              <a:defRPr sz="1600"/>
            </a:pPr>
            <a:r>
              <a:rPr lang="en-US" sz="1600" b="1" dirty="0" err="1">
                <a:solidFill>
                  <a:schemeClr val="bg1"/>
                </a:solidFill>
              </a:rPr>
              <a:t>Hussah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Alakeel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Developer Advocate</a:t>
            </a:r>
            <a:br>
              <a:rPr lang="en-US" sz="1600" dirty="0">
                <a:solidFill>
                  <a:schemeClr val="bg1"/>
                </a:solidFill>
              </a:rPr>
            </a:br>
            <a:br>
              <a:rPr lang="en-US" sz="1600" dirty="0">
                <a:solidFill>
                  <a:schemeClr val="bg1"/>
                </a:solidFill>
              </a:rPr>
            </a:br>
            <a:br>
              <a:rPr lang="en-US" dirty="0"/>
            </a:b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7BBA-DDF0-5840-9DE1-FD6AB9A5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94" y="425523"/>
            <a:ext cx="5948106" cy="5741081"/>
          </a:xfrm>
        </p:spPr>
        <p:txBody>
          <a:bodyPr/>
          <a:lstStyle/>
          <a:p>
            <a:pPr fontAlgn="t"/>
            <a:r>
              <a:rPr lang="en-US" b="1" dirty="0"/>
              <a:t>Please Register on IBM Cloud through the link below</a:t>
            </a:r>
            <a:br>
              <a:rPr lang="en-US" b="1" dirty="0"/>
            </a:b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—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/>
              <a:t>https://</a:t>
            </a:r>
            <a:r>
              <a:rPr lang="en-US" dirty="0" err="1"/>
              <a:t>ibm.biz</a:t>
            </a:r>
            <a:r>
              <a:rPr lang="en-US" dirty="0"/>
              <a:t>/</a:t>
            </a:r>
            <a:r>
              <a:rPr lang="en-US" dirty="0" err="1"/>
              <a:t>BdqtEB</a:t>
            </a:r>
            <a:br>
              <a:rPr lang="en-US" dirty="0"/>
            </a:br>
            <a:r>
              <a:rPr lang="en-US" dirty="0"/>
              <a:t>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</a:t>
            </a:r>
            <a:br>
              <a:rPr lang="en-US" dirty="0"/>
            </a:br>
            <a:br>
              <a:rPr lang="en-US" dirty="0"/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0010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57995E4-57B8-8047-865A-21A27A1ED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730250"/>
            <a:ext cx="54991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9791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4"/>
          <p:cNvSpPr txBox="1">
            <a:spLocks noGrp="1"/>
          </p:cNvSpPr>
          <p:nvPr>
            <p:ph type="title"/>
          </p:nvPr>
        </p:nvSpPr>
        <p:spPr>
          <a:xfrm>
            <a:off x="292607" y="497528"/>
            <a:ext cx="3787024" cy="61192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defRPr/>
            </a:lvl1pPr>
          </a:lstStyle>
          <a:p>
            <a:r>
              <a:rPr lang="en-US" sz="4000" dirty="0">
                <a:solidFill>
                  <a:srgbClr val="1836DE"/>
                </a:solidFill>
                <a:cs typeface="Arial"/>
                <a:sym typeface="IBM Plex Sans"/>
              </a:rPr>
              <a:t>Agenda</a:t>
            </a:r>
            <a:endParaRPr sz="4000" dirty="0">
              <a:solidFill>
                <a:srgbClr val="1836DE"/>
              </a:solidFill>
              <a:cs typeface="Arial"/>
              <a:sym typeface="IBM Plex Sans"/>
            </a:endParaRPr>
          </a:p>
        </p:txBody>
      </p:sp>
      <p:sp>
        <p:nvSpPr>
          <p:cNvPr id="36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760108" y="6431492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370" name="Text Placeholder 5"/>
          <p:cNvSpPr txBox="1">
            <a:spLocks noGrp="1"/>
          </p:cNvSpPr>
          <p:nvPr>
            <p:ph type="body" sz="half" idx="1"/>
          </p:nvPr>
        </p:nvSpPr>
        <p:spPr>
          <a:xfrm>
            <a:off x="292607" y="1615982"/>
            <a:ext cx="6171693" cy="432306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marL="285750" indent="-285750" rtl="0">
              <a:lnSpc>
                <a:spcPct val="150000"/>
              </a:lnSpc>
              <a:buClr>
                <a:srgbClr val="000000"/>
              </a:buClr>
              <a:buSzPct val="90000"/>
              <a:buFont typeface="Arial"/>
              <a:buChar char="•"/>
              <a:defRPr sz="1800"/>
            </a:pPr>
            <a:r>
              <a:rPr lang="en-US" sz="1800" dirty="0"/>
              <a:t>The concept of Microservices</a:t>
            </a:r>
            <a:r>
              <a:rPr lang="en-US" dirty="0"/>
              <a:t> </a:t>
            </a:r>
          </a:p>
          <a:p>
            <a:pPr marL="285750" indent="-285750" rtl="0">
              <a:lnSpc>
                <a:spcPct val="150000"/>
              </a:lnSpc>
              <a:buClr>
                <a:srgbClr val="000000"/>
              </a:buClr>
              <a:buSzPct val="90000"/>
              <a:buFont typeface="Arial"/>
              <a:buChar char="•"/>
              <a:defRPr sz="1800"/>
            </a:pPr>
            <a:r>
              <a:rPr lang="en-US" sz="1800" dirty="0"/>
              <a:t>Benefit of Microservices</a:t>
            </a:r>
          </a:p>
          <a:p>
            <a:pPr marL="285750" indent="-285750" rtl="0">
              <a:lnSpc>
                <a:spcPct val="150000"/>
              </a:lnSpc>
              <a:buClr>
                <a:srgbClr val="000000"/>
              </a:buClr>
              <a:buSzPct val="90000"/>
              <a:buFont typeface="Arial"/>
              <a:buChar char="•"/>
              <a:defRPr sz="1800"/>
            </a:pPr>
            <a:r>
              <a:rPr lang="en-US" sz="1800" dirty="0"/>
              <a:t>Microservices Architecture vs. Monolithic</a:t>
            </a:r>
          </a:p>
          <a:p>
            <a:pPr marL="285750" indent="-285750" rtl="0">
              <a:lnSpc>
                <a:spcPct val="150000"/>
              </a:lnSpc>
              <a:buClr>
                <a:srgbClr val="000000"/>
              </a:buClr>
              <a:buSzPct val="90000"/>
              <a:buFont typeface="Arial"/>
              <a:buChar char="•"/>
              <a:defRPr sz="1800"/>
            </a:pPr>
            <a:r>
              <a:rPr lang="en-US" sz="1800" dirty="0"/>
              <a:t>What does Serverless mean?</a:t>
            </a:r>
          </a:p>
          <a:p>
            <a:pPr marL="285750" indent="-285750" rtl="0">
              <a:lnSpc>
                <a:spcPct val="150000"/>
              </a:lnSpc>
              <a:buClr>
                <a:srgbClr val="000000"/>
              </a:buClr>
              <a:buSzPct val="90000"/>
              <a:buFont typeface="Arial"/>
              <a:buChar char="•"/>
              <a:defRPr sz="1800"/>
            </a:pPr>
            <a:r>
              <a:rPr lang="en-US" sz="1800" dirty="0"/>
              <a:t>Hands-on Lab</a:t>
            </a:r>
          </a:p>
        </p:txBody>
      </p:sp>
      <p:pic>
        <p:nvPicPr>
          <p:cNvPr id="9" name="Picture 7" descr="Picture 7">
            <a:extLst>
              <a:ext uri="{FF2B5EF4-FFF2-40B4-BE49-F238E27FC236}">
                <a16:creationId xmlns:a16="http://schemas.microsoft.com/office/drawing/2014/main" id="{D93DBD4A-B5C0-5843-A203-09044F099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2490" y="6330226"/>
            <a:ext cx="792522" cy="362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18CB91-E43B-4152-90EF-C216E9706F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640" y="344246"/>
            <a:ext cx="10358120" cy="1348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IBM Plex Mono Light" panose="020B0409050203000203" pitchFamily="49" charset="0"/>
              </a:rPr>
              <a:t>The</a:t>
            </a:r>
            <a:r>
              <a:rPr lang="en-US" dirty="0">
                <a:solidFill>
                  <a:srgbClr val="1836DE"/>
                </a:solidFill>
                <a:latin typeface="IBM Plex Mono Light"/>
              </a:rPr>
              <a:t> </a:t>
            </a:r>
            <a:r>
              <a:rPr lang="en-US" dirty="0">
                <a:latin typeface="IBM Plex Mono Light" panose="020B0409050203000203" pitchFamily="49" charset="0"/>
              </a:rPr>
              <a:t>concept of Microservices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0715C-97EC-49C9-A104-52E9B91E96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40" y="1318423"/>
            <a:ext cx="10030575" cy="39549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899" lvl="1" indent="-342900" rtl="0">
              <a:buFont typeface="Arial" panose="020B0604020202020204" pitchFamily="34" charset="0"/>
              <a:buChar char="•"/>
            </a:pPr>
            <a:r>
              <a:rPr lang="en-US" sz="1800" dirty="0">
                <a:latin typeface="IBM Plex Mono Light" panose="020B0409050203000203" pitchFamily="49" charset="0"/>
              </a:rPr>
              <a:t>A microservices architecture splits your application into multiple services that perform fine-grained functions and are part of your application as a whole. Each of your microservices will have a different logical function for your application.</a:t>
            </a:r>
            <a:endParaRPr lang="en-US" sz="1800" dirty="0">
              <a:latin typeface="IBM Plex Mono Light" panose="020B0409050203000203" pitchFamily="49" charset="0"/>
              <a:cs typeface="Calibri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DE14AD4-F2BE-4F87-8FAD-075E86EEE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86" y="2493183"/>
            <a:ext cx="8665028" cy="38576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D07180-7367-4428-BADF-588BB1AEE484}"/>
              </a:ext>
            </a:extLst>
          </p:cNvPr>
          <p:cNvSpPr/>
          <p:nvPr/>
        </p:nvSpPr>
        <p:spPr>
          <a:xfrm>
            <a:off x="76200" y="6270171"/>
            <a:ext cx="2155371" cy="391886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849077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A7843-51CB-ED45-B500-033E59517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640" y="344246"/>
            <a:ext cx="10358120" cy="1348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IBM Plex Mono Light" panose="020B0409050203000203" pitchFamily="49" charset="0"/>
              </a:rPr>
              <a:t>Benefit of Microservices</a:t>
            </a:r>
            <a:br>
              <a:rPr lang="en-US" dirty="0">
                <a:latin typeface="IBM Plex Mono Light" panose="020B0409050203000203" pitchFamily="49" charset="0"/>
              </a:rPr>
            </a:br>
            <a:endParaRPr lang="en-SA" dirty="0">
              <a:latin typeface="IBM Plex Mono Light" panose="020B0409050203000203" pitchFamily="49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84C734-E353-484C-BAC1-4BAFD0E8F7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1128" y="1693177"/>
            <a:ext cx="11863232" cy="39549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 fontAlgn="base">
              <a:lnSpc>
                <a:spcPct val="150000"/>
              </a:lnSpc>
            </a:pPr>
            <a:r>
              <a:rPr lang="en-US" sz="1800" dirty="0">
                <a:latin typeface="IBM Plex Mono Light" panose="020B0409050203000203" pitchFamily="49" charset="0"/>
              </a:rPr>
              <a:t>Flexibility in Using Technologies and Scalability.</a:t>
            </a:r>
          </a:p>
          <a:p>
            <a:pPr algn="l" rtl="0" fontAlgn="base">
              <a:lnSpc>
                <a:spcPct val="150000"/>
              </a:lnSpc>
            </a:pPr>
            <a:r>
              <a:rPr lang="en-US" sz="1800" dirty="0">
                <a:latin typeface="IBM Plex Mono Light" panose="020B0409050203000203" pitchFamily="49" charset="0"/>
              </a:rPr>
              <a:t>Easier to Build and Maintain Apps.</a:t>
            </a:r>
          </a:p>
          <a:p>
            <a:pPr algn="l" rtl="0" fontAlgn="base">
              <a:lnSpc>
                <a:spcPct val="150000"/>
              </a:lnSpc>
            </a:pPr>
            <a:r>
              <a:rPr lang="en-US" sz="1800" dirty="0">
                <a:latin typeface="IBM Plex Mono Light" panose="020B0409050203000203" pitchFamily="49" charset="0"/>
              </a:rPr>
              <a:t>Organized Around Business Capabilities.</a:t>
            </a:r>
          </a:p>
          <a:p>
            <a:pPr algn="l" rtl="0" fontAlgn="base">
              <a:lnSpc>
                <a:spcPct val="150000"/>
              </a:lnSpc>
            </a:pPr>
            <a:r>
              <a:rPr lang="en-US" sz="1800" dirty="0">
                <a:latin typeface="IBM Plex Mono Light" panose="020B0409050203000203" pitchFamily="49" charset="0"/>
              </a:rPr>
              <a:t>Improved Productivity and Speed.</a:t>
            </a:r>
          </a:p>
          <a:p>
            <a:pPr algn="l" rtl="0">
              <a:lnSpc>
                <a:spcPct val="150000"/>
              </a:lnSpc>
            </a:pPr>
            <a:r>
              <a:rPr lang="en-US" sz="1800" dirty="0">
                <a:latin typeface="IBM Plex Mono Light" panose="020B0409050203000203" pitchFamily="49" charset="0"/>
              </a:rPr>
              <a:t>Autonomous and Cross-functional Teams.</a:t>
            </a:r>
          </a:p>
          <a:p>
            <a:pPr marL="0" indent="0">
              <a:buNone/>
            </a:pPr>
            <a:endParaRPr lang="en-SA" dirty="0"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05B37-5E3E-43B2-90AB-5B67A1F89609}"/>
              </a:ext>
            </a:extLst>
          </p:cNvPr>
          <p:cNvSpPr/>
          <p:nvPr/>
        </p:nvSpPr>
        <p:spPr>
          <a:xfrm>
            <a:off x="76200" y="6270171"/>
            <a:ext cx="2155371" cy="391886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377518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C3EC69-7678-EA41-8F4F-08E6DAA4FD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640" y="327531"/>
            <a:ext cx="10358120" cy="1348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IBM Plex Mono Light" panose="020B0409050203000203" pitchFamily="49" charset="0"/>
              </a:rPr>
              <a:t>Microservices Architecture vs. Monolithic</a:t>
            </a:r>
            <a:endParaRPr lang="en-US" dirty="0">
              <a:solidFill>
                <a:srgbClr val="1836DE"/>
              </a:solidFill>
              <a:latin typeface="IBM Plex Mono Light" panose="020B0409050203000203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316FD-2969-204E-AC97-7E183249A5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40" y="1541550"/>
            <a:ext cx="10565317" cy="38874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Tx/>
              <a:buChar char="-"/>
            </a:pPr>
            <a:endParaRPr lang="en-US" sz="2000" b="1" dirty="0">
              <a:latin typeface="IBM Plex Sans"/>
              <a:cs typeface="Calibri" panose="020F0502020204030204"/>
            </a:endParaRPr>
          </a:p>
          <a:p>
            <a:pPr marL="227965" indent="-227965"/>
            <a:endParaRPr lang="en-SA" dirty="0">
              <a:cs typeface="Calibri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09F6171-049D-49CE-885A-0545D126C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96659"/>
            <a:ext cx="9622246" cy="46646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E5CEB2-11D7-432F-8B02-3461900F50EB}"/>
              </a:ext>
            </a:extLst>
          </p:cNvPr>
          <p:cNvSpPr/>
          <p:nvPr/>
        </p:nvSpPr>
        <p:spPr>
          <a:xfrm>
            <a:off x="76200" y="6270171"/>
            <a:ext cx="2155371" cy="391886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744498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D6B323-D2ED-4283-B82E-282FD9798F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128" y="491139"/>
            <a:ext cx="10358120" cy="1348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1836DE"/>
                </a:solidFill>
                <a:latin typeface="IBM Plex Mono Light" panose="020B0409050203000203" pitchFamily="49" charset="0"/>
              </a:rPr>
              <a:t>What is Serverless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A15A0-531B-4308-863A-A5B59A736E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200" y="1435100"/>
            <a:ext cx="11954672" cy="4710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899" lvl="1" indent="-342900" rtl="0">
              <a:buFont typeface="Arial" panose="020B060402020202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b="1" dirty="0">
                <a:latin typeface="IBM Plex Mono Light" panose="020B0409050203000203" pitchFamily="49" charset="0"/>
              </a:rPr>
              <a:t>Serverless</a:t>
            </a:r>
            <a:r>
              <a:rPr lang="en-US" sz="1400" dirty="0">
                <a:latin typeface="IBM Plex Mono Light" panose="020B0409050203000203" pitchFamily="49" charset="0"/>
              </a:rPr>
              <a:t> is an approach to computing that offloads responsibility for common infrastructure management tasks</a:t>
            </a:r>
            <a:r>
              <a:rPr lang="ar-SA" sz="1400" dirty="0">
                <a:latin typeface="IBM Plex Mono Light" panose="020B0409050203000203" pitchFamily="49" charset="0"/>
              </a:rPr>
              <a:t> </a:t>
            </a:r>
            <a:r>
              <a:rPr lang="en-US" sz="1400" dirty="0">
                <a:latin typeface="IBM Plex Mono Light" panose="020B0409050203000203" pitchFamily="49" charset="0"/>
              </a:rPr>
              <a:t>to cloud providers and tools, allowing engineers to focus their time and effort on the business logic specific to their applications or process.</a:t>
            </a:r>
          </a:p>
          <a:p>
            <a:pPr marL="342899" lvl="1" indent="-342900" rtl="0">
              <a:buFont typeface="Arial" panose="020B0604020202020204" pitchFamily="34" charset="0"/>
              <a:buChar char="•"/>
            </a:pPr>
            <a:endParaRPr lang="en-US" sz="1400" dirty="0">
              <a:latin typeface="IBM Plex Mono Light" panose="020B0409050203000203" pitchFamily="49" charset="0"/>
            </a:endParaRPr>
          </a:p>
          <a:p>
            <a:pPr marL="342899" lvl="1" indent="-342900" rtl="0">
              <a:buFont typeface="Arial" panose="020B0604020202020204" pitchFamily="34" charset="0"/>
              <a:buChar char="•"/>
            </a:pPr>
            <a:r>
              <a:rPr lang="en-US" sz="1400" dirty="0">
                <a:latin typeface="IBM Plex Mono Light" panose="020B0409050203000203" pitchFamily="49" charset="0"/>
              </a:rPr>
              <a:t>The most useful way to define and understand </a:t>
            </a:r>
            <a:r>
              <a:rPr lang="en-US" sz="1400" b="1" dirty="0">
                <a:latin typeface="IBM Plex Mono Light" panose="020B0409050203000203" pitchFamily="49" charset="0"/>
              </a:rPr>
              <a:t>serverless</a:t>
            </a:r>
            <a:r>
              <a:rPr lang="en-US" sz="1400" dirty="0">
                <a:latin typeface="IBM Plex Mono Light" panose="020B0409050203000203" pitchFamily="49" charset="0"/>
              </a:rPr>
              <a:t> is focusing on the handful of core attributes that distinguish </a:t>
            </a:r>
            <a:r>
              <a:rPr lang="en-US" sz="1400" b="1" dirty="0">
                <a:latin typeface="IBM Plex Mono Light" panose="020B0409050203000203" pitchFamily="49" charset="0"/>
              </a:rPr>
              <a:t>serverless</a:t>
            </a:r>
            <a:r>
              <a:rPr lang="en-US" sz="1400" dirty="0">
                <a:latin typeface="IBM Plex Mono Light" panose="020B0409050203000203" pitchFamily="49" charset="0"/>
              </a:rPr>
              <a:t> computing from other compute models, namely:</a:t>
            </a:r>
          </a:p>
          <a:p>
            <a:pPr marL="342899" lvl="1" indent="-342900" rtl="0" fontAlgn="base">
              <a:buFont typeface="Wingdings" pitchFamily="2" charset="2"/>
              <a:buChar char="ü"/>
            </a:pPr>
            <a:r>
              <a:rPr lang="en-US" sz="1200" dirty="0">
                <a:latin typeface="IBM Plex Mono Light" panose="020B0409050203000203" pitchFamily="49" charset="0"/>
              </a:rPr>
              <a:t>The </a:t>
            </a:r>
            <a:r>
              <a:rPr lang="en-US" sz="1200" b="1" dirty="0">
                <a:latin typeface="IBM Plex Mono Light" panose="020B0409050203000203" pitchFamily="49" charset="0"/>
              </a:rPr>
              <a:t>serverless</a:t>
            </a:r>
            <a:r>
              <a:rPr lang="en-US" sz="1200" dirty="0">
                <a:latin typeface="IBM Plex Mono Light" panose="020B0409050203000203" pitchFamily="49" charset="0"/>
              </a:rPr>
              <a:t> model requires no management and operation of infrastructure, enabling developers to focus more narrowly on code/custom business logic.</a:t>
            </a:r>
          </a:p>
          <a:p>
            <a:pPr marL="342899" lvl="1" indent="-342900" rtl="0" fontAlgn="base">
              <a:buFont typeface="Wingdings" pitchFamily="2" charset="2"/>
              <a:buChar char="ü"/>
            </a:pPr>
            <a:r>
              <a:rPr lang="en-US" sz="1200" b="1" dirty="0">
                <a:latin typeface="IBM Plex Mono Light" panose="020B0409050203000203" pitchFamily="49" charset="0"/>
              </a:rPr>
              <a:t>Serverless</a:t>
            </a:r>
            <a:r>
              <a:rPr lang="en-US" sz="1200" dirty="0">
                <a:latin typeface="IBM Plex Mono Light" panose="020B0409050203000203" pitchFamily="49" charset="0"/>
              </a:rPr>
              <a:t> computing runs code only on-demand on a per-request basis, scaling transparently with the number of requests being served.</a:t>
            </a:r>
          </a:p>
          <a:p>
            <a:pPr marL="342899" lvl="1" indent="-342900" rtl="0" fontAlgn="base">
              <a:buFont typeface="Wingdings" pitchFamily="2" charset="2"/>
              <a:buChar char="ü"/>
            </a:pPr>
            <a:r>
              <a:rPr lang="en-US" sz="1200" b="1" dirty="0">
                <a:latin typeface="IBM Plex Mono Light" panose="020B0409050203000203" pitchFamily="49" charset="0"/>
              </a:rPr>
              <a:t>Serverless</a:t>
            </a:r>
            <a:r>
              <a:rPr lang="en-US" sz="1200" dirty="0">
                <a:latin typeface="IBM Plex Mono Light" panose="020B0409050203000203" pitchFamily="49" charset="0"/>
              </a:rPr>
              <a:t> computing enables end users to pay only for resources being used, never paying for idle capacity.</a:t>
            </a:r>
          </a:p>
          <a:p>
            <a:pPr marL="342899" lvl="1" indent="-342900" rtl="0" fontAlgn="base">
              <a:buFont typeface="Wingdings" pitchFamily="2" charset="2"/>
              <a:buChar char="ü"/>
            </a:pPr>
            <a:r>
              <a:rPr lang="en-US" sz="1200" b="1" dirty="0">
                <a:latin typeface="IBM Plex Mono Light" panose="020B0409050203000203" pitchFamily="49" charset="0"/>
              </a:rPr>
              <a:t>Serverless</a:t>
            </a:r>
            <a:r>
              <a:rPr lang="en-US" sz="1200" dirty="0">
                <a:latin typeface="IBM Plex Mono Light" panose="020B0409050203000203" pitchFamily="49" charset="0"/>
              </a:rPr>
              <a:t> is fundamentally about spending more time on code, less on infrastructure.</a:t>
            </a:r>
          </a:p>
          <a:p>
            <a:pPr marL="342899" lvl="1" indent="-342900" rtl="0">
              <a:buFont typeface="Arial" panose="020B0604020202020204" pitchFamily="34" charset="0"/>
              <a:buChar char="•"/>
            </a:pPr>
            <a:endParaRPr lang="en-US" sz="1400" dirty="0">
              <a:latin typeface="IBM Plex Sans"/>
              <a:cs typeface="Calibri" panose="020F0502020204030204"/>
            </a:endParaRPr>
          </a:p>
          <a:p>
            <a:pPr marL="0" lvl="1" indent="0" rtl="0">
              <a:buNone/>
            </a:pPr>
            <a:endParaRPr lang="en-US" sz="1400" dirty="0">
              <a:latin typeface="IBM Plex Sans"/>
              <a:cs typeface="Calibri" panose="020F0502020204030204"/>
            </a:endParaRPr>
          </a:p>
          <a:p>
            <a:pPr marL="0" indent="0">
              <a:buNone/>
            </a:pPr>
            <a:endParaRPr lang="en-US" sz="1400" dirty="0">
              <a:latin typeface="IBM Plex Sans"/>
              <a:cs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3ACBC2-96C5-42C7-A700-47A37958EAF0}"/>
              </a:ext>
            </a:extLst>
          </p:cNvPr>
          <p:cNvSpPr/>
          <p:nvPr/>
        </p:nvSpPr>
        <p:spPr>
          <a:xfrm>
            <a:off x="76200" y="6270171"/>
            <a:ext cx="2155371" cy="391886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397190064"/>
      </p:ext>
    </p:extLst>
  </p:cSld>
  <p:clrMapOvr>
    <a:masterClrMapping/>
  </p:clrMapOvr>
</p:sld>
</file>

<file path=ppt/theme/theme1.xml><?xml version="1.0" encoding="utf-8"?>
<a:theme xmlns:a="http://schemas.openxmlformats.org/drawingml/2006/main" name="IBM Developer 2018 white background">
  <a:themeElements>
    <a:clrScheme name="IBM Developer 2018 white background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00FF"/>
      </a:hlink>
      <a:folHlink>
        <a:srgbClr val="FF00FF"/>
      </a:folHlink>
    </a:clrScheme>
    <a:fontScheme name="IBM Developer 2018 white backgroun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IBM Developer 2018 white backgroun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6000" tIns="36000" rIns="36000" bIns="3600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IBM Developer 2018 white background">
  <a:themeElements>
    <a:clrScheme name="Custom 63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9_V02_Plex.potx" id="{F0434E0C-5804-3746-AD32-5C9C47EFF31D}" vid="{696EAE16-1454-424D-B28C-D2E81C1160C9}"/>
    </a:ext>
  </a:extLst>
</a:theme>
</file>

<file path=ppt/theme/theme3.xml><?xml version="1.0" encoding="utf-8"?>
<a:theme xmlns:a="http://schemas.openxmlformats.org/drawingml/2006/main" name="IBM Developer 2018 white background">
  <a:themeElements>
    <a:clrScheme name="IBM Developer 2018 white backgroun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00FF"/>
      </a:hlink>
      <a:folHlink>
        <a:srgbClr val="FF00FF"/>
      </a:folHlink>
    </a:clrScheme>
    <a:fontScheme name="IBM Developer 2018 white backgroun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IBM Developer 2018 white backgroun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6000" tIns="36000" rIns="36000" bIns="3600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16859</TotalTime>
  <Words>529</Words>
  <Application>Microsoft Macintosh PowerPoint</Application>
  <PresentationFormat>Widescreen</PresentationFormat>
  <Paragraphs>76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.AppleSystemUIFont</vt:lpstr>
      <vt:lpstr>Arial</vt:lpstr>
      <vt:lpstr>Calibri</vt:lpstr>
      <vt:lpstr>HelvNeue Light for IBM</vt:lpstr>
      <vt:lpstr>ibm</vt:lpstr>
      <vt:lpstr>IBM Plex Mono Light</vt:lpstr>
      <vt:lpstr>IBM Plex Sans</vt:lpstr>
      <vt:lpstr>IBM Plex Sans Light</vt:lpstr>
      <vt:lpstr>Wingdings</vt:lpstr>
      <vt:lpstr>IBM Developer 2018 white background</vt:lpstr>
      <vt:lpstr>1_IBM Developer 2018 white background</vt:lpstr>
      <vt:lpstr>PowerPoint Presentation</vt:lpstr>
      <vt:lpstr>IBM Cloud &amp; Cognitive   —  Create a Microservice using IBM Cloud Functions       </vt:lpstr>
      <vt:lpstr>Please Register on IBM Cloud through the link below  — https://ibm.biz/BdqtEB         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Cloud &amp; Cognitive   —  Introduction to Containers, Kubernetes and Red Hat OpenShift</dc:title>
  <dc:creator>Abdulrahman Saud A Aloraini</dc:creator>
  <cp:lastModifiedBy>Hussah Ali A Alakeel</cp:lastModifiedBy>
  <cp:revision>235</cp:revision>
  <dcterms:modified xsi:type="dcterms:W3CDTF">2020-11-04T16:33:02Z</dcterms:modified>
</cp:coreProperties>
</file>